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diagrams/data1.xml" ContentType="application/vnd.openxmlformats-officedocument.drawingml.diagramData+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diagrams/layout1.xml" ContentType="application/vnd.openxmlformats-officedocument.drawingml.diagramLayout+xml"/>
  <Override PartName="/ppt/diagrams/drawing1.xml" ContentType="application/vnd.ms-office.drawingml.diagramDrawing+xml"/>
  <Override PartName="/ppt/diagrams/quickStyle1.xml" ContentType="application/vnd.openxmlformats-officedocument.drawingml.diagramStyle+xml"/>
  <Override PartName="/ppt/diagrams/colors1.xml" ContentType="application/vnd.openxmlformats-officedocument.drawingml.diagramCol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27" r:id="rId1"/>
    <p:sldMasterId id="2147483842" r:id="rId2"/>
  </p:sldMasterIdLst>
  <p:sldIdLst>
    <p:sldId id="256" r:id="rId3"/>
    <p:sldId id="257" r:id="rId4"/>
    <p:sldId id="259" r:id="rId5"/>
    <p:sldId id="258" r:id="rId6"/>
    <p:sldId id="265" r:id="rId7"/>
    <p:sldId id="260" r:id="rId8"/>
    <p:sldId id="261" r:id="rId9"/>
    <p:sldId id="263" r:id="rId10"/>
    <p:sldId id="262" r:id="rId11"/>
    <p:sldId id="266" r:id="rId12"/>
    <p:sldId id="269" r:id="rId13"/>
    <p:sldId id="271" r:id="rId14"/>
    <p:sldId id="272" r:id="rId1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BEDC"/>
    <a:srgbClr val="E6B8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A14D64-5302-0700-9ACB-9A75D0B781E8}" v="105" dt="2024-06-11T00:26:07.235"/>
    <p1510:client id="{63922121-FB7E-4FAD-0BA5-2DDA751F26EA}" v="172" dt="2024-06-10T23:37:56.563"/>
    <p1510:client id="{9C00CFD2-6E37-CC2D-B6D6-F9BE7D2E4BE8}" v="10" dt="2024-06-11T02:14:02.141"/>
    <p1510:client id="{A612A236-11E4-0F27-4F48-FFFF0613F276}" v="374" dt="2024-06-11T02:01:20.785"/>
    <p1510:client id="{A6E4C61C-3408-D34F-C65D-1021A4E33663}" v="308" dt="2024-06-11T02:47:16.103"/>
    <p1510:client id="{F39D12A8-883F-665A-4994-CC7CAB723C26}" v="3" dt="2024-06-11T11:04:49.6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customXml" Target="../customXml/item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customXml" Target="../customXml/item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customXml" Target="../customXml/item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17D89-5066-42B8-AC8D-D4362B425F89}" type="doc">
      <dgm:prSet loTypeId="urn:microsoft.com/office/officeart/2005/8/layout/cycle1" loCatId="cycle" qsTypeId="urn:microsoft.com/office/officeart/2005/8/quickstyle/simple1" qsCatId="simple" csTypeId="urn:microsoft.com/office/officeart/2005/8/colors/colorful5" csCatId="colorful" phldr="1"/>
      <dgm:spPr/>
      <dgm:t>
        <a:bodyPr/>
        <a:lstStyle/>
        <a:p>
          <a:endParaRPr lang="en-US"/>
        </a:p>
      </dgm:t>
    </dgm:pt>
    <dgm:pt modelId="{0D2E18CF-4B12-4F58-A340-E8742ABDB7FE}">
      <dgm:prSet/>
      <dgm:spPr/>
      <dgm:t>
        <a:bodyPr/>
        <a:lstStyle/>
        <a:p>
          <a:pPr rtl="0"/>
          <a:r>
            <a:rPr lang="en-US" b="1" dirty="0" err="1"/>
            <a:t>SuiteCRM'in</a:t>
          </a:r>
          <a:r>
            <a:rPr lang="en-US" b="1" dirty="0"/>
            <a:t> AWS </a:t>
          </a:r>
          <a:r>
            <a:rPr lang="en-US" b="1" dirty="0" err="1"/>
            <a:t>Üzerine</a:t>
          </a:r>
          <a:r>
            <a:rPr lang="en-US" b="1" dirty="0"/>
            <a:t> </a:t>
          </a:r>
          <a:r>
            <a:rPr lang="en-US" b="1" dirty="0" err="1"/>
            <a:t>Kurulumu</a:t>
          </a:r>
          <a:r>
            <a:rPr lang="en-US" b="1" dirty="0"/>
            <a:t>:</a:t>
          </a:r>
          <a:r>
            <a:rPr lang="en-US" b="1" dirty="0">
              <a:latin typeface="Elephant"/>
            </a:rPr>
            <a:t> </a:t>
          </a:r>
          <a:r>
            <a:rPr lang="en-US" dirty="0" err="1"/>
            <a:t>AWS'nin</a:t>
          </a:r>
          <a:r>
            <a:rPr lang="en-US" dirty="0"/>
            <a:t> </a:t>
          </a:r>
          <a:r>
            <a:rPr lang="en-US" dirty="0" err="1"/>
            <a:t>esneklik</a:t>
          </a:r>
          <a:r>
            <a:rPr lang="en-US" dirty="0"/>
            <a:t> </a:t>
          </a:r>
          <a:r>
            <a:rPr lang="en-US" dirty="0" err="1"/>
            <a:t>ve</a:t>
          </a:r>
          <a:r>
            <a:rPr lang="en-US" dirty="0"/>
            <a:t> </a:t>
          </a:r>
          <a:r>
            <a:rPr lang="en-US" dirty="0" err="1"/>
            <a:t>güvenilirliği</a:t>
          </a:r>
          <a:r>
            <a:rPr lang="en-US" dirty="0"/>
            <a:t> </a:t>
          </a:r>
          <a:r>
            <a:rPr lang="en-US" dirty="0" err="1"/>
            <a:t>ile</a:t>
          </a:r>
          <a:r>
            <a:rPr lang="en-US" dirty="0"/>
            <a:t> </a:t>
          </a:r>
          <a:r>
            <a:rPr lang="en-US" dirty="0" err="1"/>
            <a:t>SuiteCRM</a:t>
          </a:r>
          <a:r>
            <a:rPr lang="en-US" dirty="0"/>
            <a:t> </a:t>
          </a:r>
          <a:r>
            <a:rPr lang="en-US" dirty="0" err="1"/>
            <a:t>kurulumu</a:t>
          </a:r>
          <a:endParaRPr lang="en-US" dirty="0"/>
        </a:p>
      </dgm:t>
    </dgm:pt>
    <dgm:pt modelId="{F250B855-6DB4-44CD-90B6-F125474D118D}" type="parTrans" cxnId="{698DCACB-A331-4ADB-A892-8648E7AF05C1}">
      <dgm:prSet/>
      <dgm:spPr/>
      <dgm:t>
        <a:bodyPr/>
        <a:lstStyle/>
        <a:p>
          <a:endParaRPr lang="en-US"/>
        </a:p>
      </dgm:t>
    </dgm:pt>
    <dgm:pt modelId="{BACAEBEB-3EF7-4CD6-8D6E-4DE841A57CA6}" type="sibTrans" cxnId="{698DCACB-A331-4ADB-A892-8648E7AF05C1}">
      <dgm:prSet/>
      <dgm:spPr/>
      <dgm:t>
        <a:bodyPr/>
        <a:lstStyle/>
        <a:p>
          <a:endParaRPr lang="en-US"/>
        </a:p>
      </dgm:t>
    </dgm:pt>
    <dgm:pt modelId="{742C044C-9E4C-4DC8-A44F-EBFD8A33FE1A}">
      <dgm:prSet/>
      <dgm:spPr/>
      <dgm:t>
        <a:bodyPr/>
        <a:lstStyle/>
        <a:p>
          <a:pPr rtl="0"/>
          <a:r>
            <a:rPr lang="en-US" b="1" dirty="0"/>
            <a:t>Veri Seti </a:t>
          </a:r>
          <a:r>
            <a:rPr lang="en-US" b="1" dirty="0" err="1"/>
            <a:t>İçin</a:t>
          </a:r>
          <a:r>
            <a:rPr lang="en-US" b="1" dirty="0"/>
            <a:t> </a:t>
          </a:r>
          <a:r>
            <a:rPr lang="en-US" b="1" dirty="0" err="1"/>
            <a:t>Modül</a:t>
          </a:r>
          <a:r>
            <a:rPr lang="en-US" b="1" dirty="0"/>
            <a:t> </a:t>
          </a:r>
          <a:r>
            <a:rPr lang="en-US" b="1" dirty="0" err="1"/>
            <a:t>Oluşturma</a:t>
          </a:r>
          <a:r>
            <a:rPr lang="en-US" b="1" dirty="0"/>
            <a:t>:</a:t>
          </a:r>
          <a:r>
            <a:rPr lang="en-US" b="1" dirty="0">
              <a:latin typeface="Elephant"/>
            </a:rPr>
            <a:t>  </a:t>
          </a:r>
          <a:r>
            <a:rPr lang="en-US" dirty="0"/>
            <a:t>Veri </a:t>
          </a:r>
          <a:r>
            <a:rPr lang="en-US" dirty="0" err="1"/>
            <a:t>setine</a:t>
          </a:r>
          <a:r>
            <a:rPr lang="en-US" dirty="0"/>
            <a:t> </a:t>
          </a:r>
          <a:r>
            <a:rPr lang="en-US" dirty="0" err="1"/>
            <a:t>uygun</a:t>
          </a:r>
          <a:r>
            <a:rPr lang="en-US" dirty="0"/>
            <a:t> </a:t>
          </a:r>
          <a:r>
            <a:rPr lang="en-US" dirty="0" err="1"/>
            <a:t>modül</a:t>
          </a:r>
          <a:r>
            <a:rPr lang="en-US" dirty="0"/>
            <a:t> </a:t>
          </a:r>
          <a:r>
            <a:rPr lang="en-US" dirty="0" err="1"/>
            <a:t>oluşturulması</a:t>
          </a:r>
          <a:endParaRPr lang="en-US" dirty="0">
            <a:latin typeface="Elephant"/>
          </a:endParaRPr>
        </a:p>
      </dgm:t>
    </dgm:pt>
    <dgm:pt modelId="{F4D58604-A11F-455D-9BE0-C0C7B633435D}" type="parTrans" cxnId="{8A2A5BBD-79D5-4EA8-BD6E-2F1EF11B5A36}">
      <dgm:prSet/>
      <dgm:spPr/>
      <dgm:t>
        <a:bodyPr/>
        <a:lstStyle/>
        <a:p>
          <a:endParaRPr lang="en-US"/>
        </a:p>
      </dgm:t>
    </dgm:pt>
    <dgm:pt modelId="{38102B97-7370-4F58-91C1-8A35E28C4880}" type="sibTrans" cxnId="{8A2A5BBD-79D5-4EA8-BD6E-2F1EF11B5A36}">
      <dgm:prSet/>
      <dgm:spPr/>
      <dgm:t>
        <a:bodyPr/>
        <a:lstStyle/>
        <a:p>
          <a:endParaRPr lang="en-US"/>
        </a:p>
      </dgm:t>
    </dgm:pt>
    <dgm:pt modelId="{BF74309F-CC67-4D9E-8C7A-86399866AE8B}">
      <dgm:prSet/>
      <dgm:spPr/>
      <dgm:t>
        <a:bodyPr/>
        <a:lstStyle/>
        <a:p>
          <a:r>
            <a:rPr lang="en-US" b="1" dirty="0"/>
            <a:t>Veri Seti </a:t>
          </a:r>
          <a:r>
            <a:rPr lang="en-US" b="1" dirty="0" err="1"/>
            <a:t>Dosyasının</a:t>
          </a:r>
          <a:r>
            <a:rPr lang="en-US" b="1" dirty="0"/>
            <a:t> CSV </a:t>
          </a:r>
          <a:r>
            <a:rPr lang="en-US" b="1" dirty="0" err="1"/>
            <a:t>Formatında</a:t>
          </a:r>
          <a:r>
            <a:rPr lang="en-US" b="1" dirty="0"/>
            <a:t> </a:t>
          </a:r>
          <a:r>
            <a:rPr lang="en-US" b="1" dirty="0" err="1"/>
            <a:t>Yüklenmesi:</a:t>
          </a:r>
          <a:r>
            <a:rPr lang="en-US" dirty="0" err="1"/>
            <a:t>CSV</a:t>
          </a:r>
          <a:r>
            <a:rPr lang="en-US" dirty="0"/>
            <a:t> </a:t>
          </a:r>
          <a:r>
            <a:rPr lang="en-US" dirty="0" err="1"/>
            <a:t>formatında</a:t>
          </a:r>
          <a:r>
            <a:rPr lang="en-US" dirty="0"/>
            <a:t> </a:t>
          </a:r>
          <a:r>
            <a:rPr lang="en-US" dirty="0" err="1"/>
            <a:t>veri</a:t>
          </a:r>
          <a:r>
            <a:rPr lang="en-US" dirty="0"/>
            <a:t> </a:t>
          </a:r>
          <a:r>
            <a:rPr lang="en-US" dirty="0" err="1"/>
            <a:t>yükleme</a:t>
          </a:r>
          <a:r>
            <a:rPr lang="en-US" dirty="0"/>
            <a:t> </a:t>
          </a:r>
          <a:r>
            <a:rPr lang="en-US" dirty="0" err="1"/>
            <a:t>ve</a:t>
          </a:r>
          <a:r>
            <a:rPr lang="en-US" dirty="0"/>
            <a:t> </a:t>
          </a:r>
          <a:r>
            <a:rPr lang="en-US" dirty="0" err="1"/>
            <a:t>entegrasyon</a:t>
          </a:r>
          <a:endParaRPr lang="en-US" dirty="0"/>
        </a:p>
      </dgm:t>
    </dgm:pt>
    <dgm:pt modelId="{9EEF3B6B-6AF4-4097-88C4-F3190519DD78}" type="parTrans" cxnId="{3D65A524-2B20-4E5B-930D-57AE3813B561}">
      <dgm:prSet/>
      <dgm:spPr/>
      <dgm:t>
        <a:bodyPr/>
        <a:lstStyle/>
        <a:p>
          <a:endParaRPr lang="en-US"/>
        </a:p>
      </dgm:t>
    </dgm:pt>
    <dgm:pt modelId="{8C18ED1D-A9D4-4A88-90C9-F4360E2FD993}" type="sibTrans" cxnId="{3D65A524-2B20-4E5B-930D-57AE3813B561}">
      <dgm:prSet/>
      <dgm:spPr/>
      <dgm:t>
        <a:bodyPr/>
        <a:lstStyle/>
        <a:p>
          <a:endParaRPr lang="en-US"/>
        </a:p>
      </dgm:t>
    </dgm:pt>
    <dgm:pt modelId="{C43D99F9-74AC-4B85-9EFD-FB9DA716D803}" type="pres">
      <dgm:prSet presAssocID="{53017D89-5066-42B8-AC8D-D4362B425F89}" presName="cycle" presStyleCnt="0">
        <dgm:presLayoutVars>
          <dgm:dir/>
          <dgm:resizeHandles val="exact"/>
        </dgm:presLayoutVars>
      </dgm:prSet>
      <dgm:spPr/>
    </dgm:pt>
    <dgm:pt modelId="{EBF357E5-9976-48CA-9BF4-42F876F354F6}" type="pres">
      <dgm:prSet presAssocID="{0D2E18CF-4B12-4F58-A340-E8742ABDB7FE}" presName="dummy" presStyleCnt="0"/>
      <dgm:spPr/>
    </dgm:pt>
    <dgm:pt modelId="{261AB749-36BB-4446-8C99-B6D92EDF84B0}" type="pres">
      <dgm:prSet presAssocID="{0D2E18CF-4B12-4F58-A340-E8742ABDB7FE}" presName="node" presStyleLbl="revTx" presStyleIdx="0" presStyleCnt="3">
        <dgm:presLayoutVars>
          <dgm:bulletEnabled val="1"/>
        </dgm:presLayoutVars>
      </dgm:prSet>
      <dgm:spPr/>
    </dgm:pt>
    <dgm:pt modelId="{A42E3696-46AD-49C3-B5C9-1E35ED804CE1}" type="pres">
      <dgm:prSet presAssocID="{BACAEBEB-3EF7-4CD6-8D6E-4DE841A57CA6}" presName="sibTrans" presStyleLbl="node1" presStyleIdx="0" presStyleCnt="3"/>
      <dgm:spPr/>
    </dgm:pt>
    <dgm:pt modelId="{8CBCAA07-68CE-49BE-9403-EB886BFDF00B}" type="pres">
      <dgm:prSet presAssocID="{742C044C-9E4C-4DC8-A44F-EBFD8A33FE1A}" presName="dummy" presStyleCnt="0"/>
      <dgm:spPr/>
    </dgm:pt>
    <dgm:pt modelId="{B61B867C-32B4-4B27-9410-8F73C1C06502}" type="pres">
      <dgm:prSet presAssocID="{742C044C-9E4C-4DC8-A44F-EBFD8A33FE1A}" presName="node" presStyleLbl="revTx" presStyleIdx="1" presStyleCnt="3">
        <dgm:presLayoutVars>
          <dgm:bulletEnabled val="1"/>
        </dgm:presLayoutVars>
      </dgm:prSet>
      <dgm:spPr/>
    </dgm:pt>
    <dgm:pt modelId="{D9395241-ABF5-4FFE-9B13-B3195D8FFA44}" type="pres">
      <dgm:prSet presAssocID="{38102B97-7370-4F58-91C1-8A35E28C4880}" presName="sibTrans" presStyleLbl="node1" presStyleIdx="1" presStyleCnt="3"/>
      <dgm:spPr/>
    </dgm:pt>
    <dgm:pt modelId="{45EFBEF4-C516-4DB2-9DD6-114C43D7F6B9}" type="pres">
      <dgm:prSet presAssocID="{BF74309F-CC67-4D9E-8C7A-86399866AE8B}" presName="dummy" presStyleCnt="0"/>
      <dgm:spPr/>
    </dgm:pt>
    <dgm:pt modelId="{5EC82CA5-0931-41F9-A0B8-1F50EDDC708B}" type="pres">
      <dgm:prSet presAssocID="{BF74309F-CC67-4D9E-8C7A-86399866AE8B}" presName="node" presStyleLbl="revTx" presStyleIdx="2" presStyleCnt="3">
        <dgm:presLayoutVars>
          <dgm:bulletEnabled val="1"/>
        </dgm:presLayoutVars>
      </dgm:prSet>
      <dgm:spPr/>
    </dgm:pt>
    <dgm:pt modelId="{E38EFBCF-8AE2-4A7F-A9D1-A3EC91F2A4D3}" type="pres">
      <dgm:prSet presAssocID="{8C18ED1D-A9D4-4A88-90C9-F4360E2FD993}" presName="sibTrans" presStyleLbl="node1" presStyleIdx="2" presStyleCnt="3"/>
      <dgm:spPr/>
    </dgm:pt>
  </dgm:ptLst>
  <dgm:cxnLst>
    <dgm:cxn modelId="{2798690A-6208-42BD-9364-B86053DEDB46}" type="presOf" srcId="{742C044C-9E4C-4DC8-A44F-EBFD8A33FE1A}" destId="{B61B867C-32B4-4B27-9410-8F73C1C06502}" srcOrd="0" destOrd="0" presId="urn:microsoft.com/office/officeart/2005/8/layout/cycle1"/>
    <dgm:cxn modelId="{7D5F8F13-8D0F-4B37-8752-F16873E28A3D}" type="presOf" srcId="{BACAEBEB-3EF7-4CD6-8D6E-4DE841A57CA6}" destId="{A42E3696-46AD-49C3-B5C9-1E35ED804CE1}" srcOrd="0" destOrd="0" presId="urn:microsoft.com/office/officeart/2005/8/layout/cycle1"/>
    <dgm:cxn modelId="{3D65A524-2B20-4E5B-930D-57AE3813B561}" srcId="{53017D89-5066-42B8-AC8D-D4362B425F89}" destId="{BF74309F-CC67-4D9E-8C7A-86399866AE8B}" srcOrd="2" destOrd="0" parTransId="{9EEF3B6B-6AF4-4097-88C4-F3190519DD78}" sibTransId="{8C18ED1D-A9D4-4A88-90C9-F4360E2FD993}"/>
    <dgm:cxn modelId="{F30F8062-3F82-4161-8051-5BB032EEC5DA}" type="presOf" srcId="{38102B97-7370-4F58-91C1-8A35E28C4880}" destId="{D9395241-ABF5-4FFE-9B13-B3195D8FFA44}" srcOrd="0" destOrd="0" presId="urn:microsoft.com/office/officeart/2005/8/layout/cycle1"/>
    <dgm:cxn modelId="{1B569882-AEFE-4C14-A160-0046376D3201}" type="presOf" srcId="{8C18ED1D-A9D4-4A88-90C9-F4360E2FD993}" destId="{E38EFBCF-8AE2-4A7F-A9D1-A3EC91F2A4D3}" srcOrd="0" destOrd="0" presId="urn:microsoft.com/office/officeart/2005/8/layout/cycle1"/>
    <dgm:cxn modelId="{A21FCB89-7736-4805-8CFA-F2570F73808B}" type="presOf" srcId="{53017D89-5066-42B8-AC8D-D4362B425F89}" destId="{C43D99F9-74AC-4B85-9EFD-FB9DA716D803}" srcOrd="0" destOrd="0" presId="urn:microsoft.com/office/officeart/2005/8/layout/cycle1"/>
    <dgm:cxn modelId="{8A2A5BBD-79D5-4EA8-BD6E-2F1EF11B5A36}" srcId="{53017D89-5066-42B8-AC8D-D4362B425F89}" destId="{742C044C-9E4C-4DC8-A44F-EBFD8A33FE1A}" srcOrd="1" destOrd="0" parTransId="{F4D58604-A11F-455D-9BE0-C0C7B633435D}" sibTransId="{38102B97-7370-4F58-91C1-8A35E28C4880}"/>
    <dgm:cxn modelId="{C02C0CC6-935E-4B38-9375-C81525CBB864}" type="presOf" srcId="{BF74309F-CC67-4D9E-8C7A-86399866AE8B}" destId="{5EC82CA5-0931-41F9-A0B8-1F50EDDC708B}" srcOrd="0" destOrd="0" presId="urn:microsoft.com/office/officeart/2005/8/layout/cycle1"/>
    <dgm:cxn modelId="{698DCACB-A331-4ADB-A892-8648E7AF05C1}" srcId="{53017D89-5066-42B8-AC8D-D4362B425F89}" destId="{0D2E18CF-4B12-4F58-A340-E8742ABDB7FE}" srcOrd="0" destOrd="0" parTransId="{F250B855-6DB4-44CD-90B6-F125474D118D}" sibTransId="{BACAEBEB-3EF7-4CD6-8D6E-4DE841A57CA6}"/>
    <dgm:cxn modelId="{D31AF5DD-C2D1-4275-87A5-8F5DB24BAA13}" type="presOf" srcId="{0D2E18CF-4B12-4F58-A340-E8742ABDB7FE}" destId="{261AB749-36BB-4446-8C99-B6D92EDF84B0}" srcOrd="0" destOrd="0" presId="urn:microsoft.com/office/officeart/2005/8/layout/cycle1"/>
    <dgm:cxn modelId="{5DAB7509-14FE-455E-819F-7C1AEDB8E4AF}" type="presParOf" srcId="{C43D99F9-74AC-4B85-9EFD-FB9DA716D803}" destId="{EBF357E5-9976-48CA-9BF4-42F876F354F6}" srcOrd="0" destOrd="0" presId="urn:microsoft.com/office/officeart/2005/8/layout/cycle1"/>
    <dgm:cxn modelId="{42CFCE00-3CA8-408F-A89A-ED20778379B0}" type="presParOf" srcId="{C43D99F9-74AC-4B85-9EFD-FB9DA716D803}" destId="{261AB749-36BB-4446-8C99-B6D92EDF84B0}" srcOrd="1" destOrd="0" presId="urn:microsoft.com/office/officeart/2005/8/layout/cycle1"/>
    <dgm:cxn modelId="{3F568726-1775-4A62-BA39-06BA38B2719E}" type="presParOf" srcId="{C43D99F9-74AC-4B85-9EFD-FB9DA716D803}" destId="{A42E3696-46AD-49C3-B5C9-1E35ED804CE1}" srcOrd="2" destOrd="0" presId="urn:microsoft.com/office/officeart/2005/8/layout/cycle1"/>
    <dgm:cxn modelId="{55ED30C1-31D2-4E6C-B976-759892E09EC4}" type="presParOf" srcId="{C43D99F9-74AC-4B85-9EFD-FB9DA716D803}" destId="{8CBCAA07-68CE-49BE-9403-EB886BFDF00B}" srcOrd="3" destOrd="0" presId="urn:microsoft.com/office/officeart/2005/8/layout/cycle1"/>
    <dgm:cxn modelId="{B9F90DB6-240F-4B5A-BEA5-50D7CED7E284}" type="presParOf" srcId="{C43D99F9-74AC-4B85-9EFD-FB9DA716D803}" destId="{B61B867C-32B4-4B27-9410-8F73C1C06502}" srcOrd="4" destOrd="0" presId="urn:microsoft.com/office/officeart/2005/8/layout/cycle1"/>
    <dgm:cxn modelId="{06DF40C1-4106-4D0D-BB22-64FAB5D5E567}" type="presParOf" srcId="{C43D99F9-74AC-4B85-9EFD-FB9DA716D803}" destId="{D9395241-ABF5-4FFE-9B13-B3195D8FFA44}" srcOrd="5" destOrd="0" presId="urn:microsoft.com/office/officeart/2005/8/layout/cycle1"/>
    <dgm:cxn modelId="{08DDB797-731C-4008-8553-C84171D88B1B}" type="presParOf" srcId="{C43D99F9-74AC-4B85-9EFD-FB9DA716D803}" destId="{45EFBEF4-C516-4DB2-9DD6-114C43D7F6B9}" srcOrd="6" destOrd="0" presId="urn:microsoft.com/office/officeart/2005/8/layout/cycle1"/>
    <dgm:cxn modelId="{0BBAFAC3-F445-4D68-9B79-C2432CB9D84C}" type="presParOf" srcId="{C43D99F9-74AC-4B85-9EFD-FB9DA716D803}" destId="{5EC82CA5-0931-41F9-A0B8-1F50EDDC708B}" srcOrd="7" destOrd="0" presId="urn:microsoft.com/office/officeart/2005/8/layout/cycle1"/>
    <dgm:cxn modelId="{BEC369D9-2806-4422-9355-1C5AB360FFA5}" type="presParOf" srcId="{C43D99F9-74AC-4B85-9EFD-FB9DA716D803}" destId="{E38EFBCF-8AE2-4A7F-A9D1-A3EC91F2A4D3}" srcOrd="8"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1AB749-36BB-4446-8C99-B6D92EDF84B0}">
      <dsp:nvSpPr>
        <dsp:cNvPr id="0" name=""/>
        <dsp:cNvSpPr/>
      </dsp:nvSpPr>
      <dsp:spPr>
        <a:xfrm>
          <a:off x="5054139" y="436122"/>
          <a:ext cx="2231103" cy="2231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n-US" sz="1900" b="1" kern="1200" dirty="0" err="1"/>
            <a:t>SuiteCRM'in</a:t>
          </a:r>
          <a:r>
            <a:rPr lang="en-US" sz="1900" b="1" kern="1200" dirty="0"/>
            <a:t> AWS </a:t>
          </a:r>
          <a:r>
            <a:rPr lang="en-US" sz="1900" b="1" kern="1200" dirty="0" err="1"/>
            <a:t>Üzerine</a:t>
          </a:r>
          <a:r>
            <a:rPr lang="en-US" sz="1900" b="1" kern="1200" dirty="0"/>
            <a:t> </a:t>
          </a:r>
          <a:r>
            <a:rPr lang="en-US" sz="1900" b="1" kern="1200" dirty="0" err="1"/>
            <a:t>Kurulumu</a:t>
          </a:r>
          <a:r>
            <a:rPr lang="en-US" sz="1900" b="1" kern="1200" dirty="0"/>
            <a:t>:</a:t>
          </a:r>
          <a:r>
            <a:rPr lang="en-US" sz="1900" b="1" kern="1200" dirty="0">
              <a:latin typeface="Elephant"/>
            </a:rPr>
            <a:t> </a:t>
          </a:r>
          <a:r>
            <a:rPr lang="en-US" sz="1900" kern="1200" dirty="0" err="1"/>
            <a:t>AWS'nin</a:t>
          </a:r>
          <a:r>
            <a:rPr lang="en-US" sz="1900" kern="1200" dirty="0"/>
            <a:t> </a:t>
          </a:r>
          <a:r>
            <a:rPr lang="en-US" sz="1900" kern="1200" dirty="0" err="1"/>
            <a:t>esneklik</a:t>
          </a:r>
          <a:r>
            <a:rPr lang="en-US" sz="1900" kern="1200" dirty="0"/>
            <a:t> </a:t>
          </a:r>
          <a:r>
            <a:rPr lang="en-US" sz="1900" kern="1200" dirty="0" err="1"/>
            <a:t>ve</a:t>
          </a:r>
          <a:r>
            <a:rPr lang="en-US" sz="1900" kern="1200" dirty="0"/>
            <a:t> </a:t>
          </a:r>
          <a:r>
            <a:rPr lang="en-US" sz="1900" kern="1200" dirty="0" err="1"/>
            <a:t>güvenilirliği</a:t>
          </a:r>
          <a:r>
            <a:rPr lang="en-US" sz="1900" kern="1200" dirty="0"/>
            <a:t> </a:t>
          </a:r>
          <a:r>
            <a:rPr lang="en-US" sz="1900" kern="1200" dirty="0" err="1"/>
            <a:t>ile</a:t>
          </a:r>
          <a:r>
            <a:rPr lang="en-US" sz="1900" kern="1200" dirty="0"/>
            <a:t> </a:t>
          </a:r>
          <a:r>
            <a:rPr lang="en-US" sz="1900" kern="1200" dirty="0" err="1"/>
            <a:t>SuiteCRM</a:t>
          </a:r>
          <a:r>
            <a:rPr lang="en-US" sz="1900" kern="1200" dirty="0"/>
            <a:t> </a:t>
          </a:r>
          <a:r>
            <a:rPr lang="en-US" sz="1900" kern="1200" dirty="0" err="1"/>
            <a:t>kurulumu</a:t>
          </a:r>
          <a:endParaRPr lang="en-US" sz="1900" kern="1200" dirty="0"/>
        </a:p>
      </dsp:txBody>
      <dsp:txXfrm>
        <a:off x="5054139" y="436122"/>
        <a:ext cx="2231103" cy="2231103"/>
      </dsp:txXfrm>
    </dsp:sp>
    <dsp:sp modelId="{A42E3696-46AD-49C3-B5C9-1E35ED804CE1}">
      <dsp:nvSpPr>
        <dsp:cNvPr id="0" name=""/>
        <dsp:cNvSpPr/>
      </dsp:nvSpPr>
      <dsp:spPr>
        <a:xfrm>
          <a:off x="1657796" y="-2314"/>
          <a:ext cx="5273315" cy="5273315"/>
        </a:xfrm>
        <a:prstGeom prst="circularArrow">
          <a:avLst>
            <a:gd name="adj1" fmla="val 8250"/>
            <a:gd name="adj2" fmla="val 576275"/>
            <a:gd name="adj3" fmla="val 2963131"/>
            <a:gd name="adj4" fmla="val 52208"/>
            <a:gd name="adj5" fmla="val 9625"/>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1B867C-32B4-4B27-9410-8F73C1C06502}">
      <dsp:nvSpPr>
        <dsp:cNvPr id="0" name=""/>
        <dsp:cNvSpPr/>
      </dsp:nvSpPr>
      <dsp:spPr>
        <a:xfrm>
          <a:off x="3178902" y="3684128"/>
          <a:ext cx="2231103" cy="2231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n-US" sz="1900" b="1" kern="1200" dirty="0"/>
            <a:t>Veri Seti </a:t>
          </a:r>
          <a:r>
            <a:rPr lang="en-US" sz="1900" b="1" kern="1200" dirty="0" err="1"/>
            <a:t>İçin</a:t>
          </a:r>
          <a:r>
            <a:rPr lang="en-US" sz="1900" b="1" kern="1200" dirty="0"/>
            <a:t> </a:t>
          </a:r>
          <a:r>
            <a:rPr lang="en-US" sz="1900" b="1" kern="1200" dirty="0" err="1"/>
            <a:t>Modül</a:t>
          </a:r>
          <a:r>
            <a:rPr lang="en-US" sz="1900" b="1" kern="1200" dirty="0"/>
            <a:t> </a:t>
          </a:r>
          <a:r>
            <a:rPr lang="en-US" sz="1900" b="1" kern="1200" dirty="0" err="1"/>
            <a:t>Oluşturma</a:t>
          </a:r>
          <a:r>
            <a:rPr lang="en-US" sz="1900" b="1" kern="1200" dirty="0"/>
            <a:t>:</a:t>
          </a:r>
          <a:r>
            <a:rPr lang="en-US" sz="1900" b="1" kern="1200" dirty="0">
              <a:latin typeface="Elephant"/>
            </a:rPr>
            <a:t>  </a:t>
          </a:r>
          <a:r>
            <a:rPr lang="en-US" sz="1900" kern="1200" dirty="0"/>
            <a:t>Veri </a:t>
          </a:r>
          <a:r>
            <a:rPr lang="en-US" sz="1900" kern="1200" dirty="0" err="1"/>
            <a:t>setine</a:t>
          </a:r>
          <a:r>
            <a:rPr lang="en-US" sz="1900" kern="1200" dirty="0"/>
            <a:t> </a:t>
          </a:r>
          <a:r>
            <a:rPr lang="en-US" sz="1900" kern="1200" dirty="0" err="1"/>
            <a:t>uygun</a:t>
          </a:r>
          <a:r>
            <a:rPr lang="en-US" sz="1900" kern="1200" dirty="0"/>
            <a:t> </a:t>
          </a:r>
          <a:r>
            <a:rPr lang="en-US" sz="1900" kern="1200" dirty="0" err="1"/>
            <a:t>modül</a:t>
          </a:r>
          <a:r>
            <a:rPr lang="en-US" sz="1900" kern="1200" dirty="0"/>
            <a:t> </a:t>
          </a:r>
          <a:r>
            <a:rPr lang="en-US" sz="1900" kern="1200" dirty="0" err="1"/>
            <a:t>oluşturulması</a:t>
          </a:r>
          <a:endParaRPr lang="en-US" sz="1900" kern="1200" dirty="0">
            <a:latin typeface="Elephant"/>
          </a:endParaRPr>
        </a:p>
      </dsp:txBody>
      <dsp:txXfrm>
        <a:off x="3178902" y="3684128"/>
        <a:ext cx="2231103" cy="2231103"/>
      </dsp:txXfrm>
    </dsp:sp>
    <dsp:sp modelId="{D9395241-ABF5-4FFE-9B13-B3195D8FFA44}">
      <dsp:nvSpPr>
        <dsp:cNvPr id="0" name=""/>
        <dsp:cNvSpPr/>
      </dsp:nvSpPr>
      <dsp:spPr>
        <a:xfrm>
          <a:off x="1657796" y="-2314"/>
          <a:ext cx="5273315" cy="5273315"/>
        </a:xfrm>
        <a:prstGeom prst="circularArrow">
          <a:avLst>
            <a:gd name="adj1" fmla="val 8250"/>
            <a:gd name="adj2" fmla="val 576275"/>
            <a:gd name="adj3" fmla="val 10171516"/>
            <a:gd name="adj4" fmla="val 7260594"/>
            <a:gd name="adj5" fmla="val 9625"/>
          </a:avLst>
        </a:prstGeom>
        <a:solidFill>
          <a:schemeClr val="accent5">
            <a:hueOff val="-3933945"/>
            <a:satOff val="10618"/>
            <a:lumOff val="1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C82CA5-0931-41F9-A0B8-1F50EDDC708B}">
      <dsp:nvSpPr>
        <dsp:cNvPr id="0" name=""/>
        <dsp:cNvSpPr/>
      </dsp:nvSpPr>
      <dsp:spPr>
        <a:xfrm>
          <a:off x="1303665" y="436122"/>
          <a:ext cx="2231103" cy="2231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b="1" kern="1200" dirty="0"/>
            <a:t>Veri Seti </a:t>
          </a:r>
          <a:r>
            <a:rPr lang="en-US" sz="1900" b="1" kern="1200" dirty="0" err="1"/>
            <a:t>Dosyasının</a:t>
          </a:r>
          <a:r>
            <a:rPr lang="en-US" sz="1900" b="1" kern="1200" dirty="0"/>
            <a:t> CSV </a:t>
          </a:r>
          <a:r>
            <a:rPr lang="en-US" sz="1900" b="1" kern="1200" dirty="0" err="1"/>
            <a:t>Formatında</a:t>
          </a:r>
          <a:r>
            <a:rPr lang="en-US" sz="1900" b="1" kern="1200" dirty="0"/>
            <a:t> </a:t>
          </a:r>
          <a:r>
            <a:rPr lang="en-US" sz="1900" b="1" kern="1200" dirty="0" err="1"/>
            <a:t>Yüklenmesi:</a:t>
          </a:r>
          <a:r>
            <a:rPr lang="en-US" sz="1900" kern="1200" dirty="0" err="1"/>
            <a:t>CSV</a:t>
          </a:r>
          <a:r>
            <a:rPr lang="en-US" sz="1900" kern="1200" dirty="0"/>
            <a:t> </a:t>
          </a:r>
          <a:r>
            <a:rPr lang="en-US" sz="1900" kern="1200" dirty="0" err="1"/>
            <a:t>formatında</a:t>
          </a:r>
          <a:r>
            <a:rPr lang="en-US" sz="1900" kern="1200" dirty="0"/>
            <a:t> </a:t>
          </a:r>
          <a:r>
            <a:rPr lang="en-US" sz="1900" kern="1200" dirty="0" err="1"/>
            <a:t>veri</a:t>
          </a:r>
          <a:r>
            <a:rPr lang="en-US" sz="1900" kern="1200" dirty="0"/>
            <a:t> </a:t>
          </a:r>
          <a:r>
            <a:rPr lang="en-US" sz="1900" kern="1200" dirty="0" err="1"/>
            <a:t>yükleme</a:t>
          </a:r>
          <a:r>
            <a:rPr lang="en-US" sz="1900" kern="1200" dirty="0"/>
            <a:t> </a:t>
          </a:r>
          <a:r>
            <a:rPr lang="en-US" sz="1900" kern="1200" dirty="0" err="1"/>
            <a:t>ve</a:t>
          </a:r>
          <a:r>
            <a:rPr lang="en-US" sz="1900" kern="1200" dirty="0"/>
            <a:t> </a:t>
          </a:r>
          <a:r>
            <a:rPr lang="en-US" sz="1900" kern="1200" dirty="0" err="1"/>
            <a:t>entegrasyon</a:t>
          </a:r>
          <a:endParaRPr lang="en-US" sz="1900" kern="1200" dirty="0"/>
        </a:p>
      </dsp:txBody>
      <dsp:txXfrm>
        <a:off x="1303665" y="436122"/>
        <a:ext cx="2231103" cy="2231103"/>
      </dsp:txXfrm>
    </dsp:sp>
    <dsp:sp modelId="{E38EFBCF-8AE2-4A7F-A9D1-A3EC91F2A4D3}">
      <dsp:nvSpPr>
        <dsp:cNvPr id="0" name=""/>
        <dsp:cNvSpPr/>
      </dsp:nvSpPr>
      <dsp:spPr>
        <a:xfrm>
          <a:off x="1657796" y="-2314"/>
          <a:ext cx="5273315" cy="5273315"/>
        </a:xfrm>
        <a:prstGeom prst="circularArrow">
          <a:avLst>
            <a:gd name="adj1" fmla="val 8250"/>
            <a:gd name="adj2" fmla="val 576275"/>
            <a:gd name="adj3" fmla="val 16856044"/>
            <a:gd name="adj4" fmla="val 14967681"/>
            <a:gd name="adj5" fmla="val 9625"/>
          </a:avLst>
        </a:prstGeom>
        <a:solidFill>
          <a:schemeClr val="accent5">
            <a:hueOff val="-7867891"/>
            <a:satOff val="21236"/>
            <a:lumOff val="2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cap="all"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Tuesday, June 11,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341444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Tuesday, June 11,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9241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Tuesday, June 11,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56073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95432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47673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028073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485020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61842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885671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666178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03582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Tuesday, June 11,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860987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618700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860933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284304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0780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Tuesday, June 11,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073137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Tuesday, June 11,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12991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Tuesday, June 11,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1549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Tuesday, June 11,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013244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Tuesday, June 11,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44513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Tuesday, June 11,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56485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Tuesday, June 11,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759293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Tuesday, June 11,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834372510"/>
      </p:ext>
    </p:extLst>
  </p:cSld>
  <p:clrMap bg1="dk1" tx1="lt1" bg2="dk2" tx2="lt2" accent1="accent1" accent2="accent2" accent3="accent3" accent4="accent4" accent5="accent5" accent6="accent6" hlink="hlink" folHlink="folHlink"/>
  <p:sldLayoutIdLst>
    <p:sldLayoutId id="2147484322" r:id="rId1"/>
    <p:sldLayoutId id="2147484323" r:id="rId2"/>
    <p:sldLayoutId id="2147484324" r:id="rId3"/>
    <p:sldLayoutId id="2147484325" r:id="rId4"/>
    <p:sldLayoutId id="2147484326" r:id="rId5"/>
    <p:sldLayoutId id="2147484320" r:id="rId6"/>
    <p:sldLayoutId id="2147484316" r:id="rId7"/>
    <p:sldLayoutId id="2147484317" r:id="rId8"/>
    <p:sldLayoutId id="2147484318" r:id="rId9"/>
    <p:sldLayoutId id="2147484319" r:id="rId10"/>
    <p:sldLayoutId id="2147484321" r:id="rId11"/>
  </p:sldLayoutIdLst>
  <p:hf sldNum="0" hdr="0" ftr="0" dt="0"/>
  <p:txStyles>
    <p:titleStyle>
      <a:lvl1pPr algn="l" defTabSz="914400" rtl="0" eaLnBrk="1" latinLnBrk="0" hangingPunct="1">
        <a:lnSpc>
          <a:spcPct val="88000"/>
        </a:lnSpc>
        <a:spcBef>
          <a:spcPct val="0"/>
        </a:spcBef>
        <a:buNone/>
        <a:defRPr sz="4400" kern="1200" cap="none" spc="4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6/11/2024</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873628329"/>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30" r:id="rId6"/>
    <p:sldLayoutId id="2147483835" r:id="rId7"/>
    <p:sldLayoutId id="2147483831" r:id="rId8"/>
    <p:sldLayoutId id="2147483832" r:id="rId9"/>
    <p:sldLayoutId id="2147483833" r:id="rId10"/>
    <p:sldLayoutId id="2147483834" r:id="rId11"/>
    <p:sldLayoutId id="2147483836"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useBgFill="1">
        <p:nvSpPr>
          <p:cNvPr id="176" name="Rectangle 175">
            <a:extLst>
              <a:ext uri="{FF2B5EF4-FFF2-40B4-BE49-F238E27FC236}">
                <a16:creationId xmlns:a16="http://schemas.microsoft.com/office/drawing/2014/main" id="{0FD46528-2A0F-4BB4-A721-EAB8907C51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ectangle 177">
            <a:extLst>
              <a:ext uri="{FF2B5EF4-FFF2-40B4-BE49-F238E27FC236}">
                <a16:creationId xmlns:a16="http://schemas.microsoft.com/office/drawing/2014/main" id="{0E4F595B-2962-4159-8BB7-11DADC483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0" name="Freeform: Shape 179">
            <a:extLst>
              <a:ext uri="{FF2B5EF4-FFF2-40B4-BE49-F238E27FC236}">
                <a16:creationId xmlns:a16="http://schemas.microsoft.com/office/drawing/2014/main" id="{657457C6-5104-4D63-9C05-84DA1B1A4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3171371" y="0"/>
            <a:ext cx="9020628" cy="6858000"/>
          </a:xfrm>
          <a:custGeom>
            <a:avLst/>
            <a:gdLst>
              <a:gd name="connsiteX0" fmla="*/ 486147 w 7781925"/>
              <a:gd name="connsiteY0" fmla="*/ 0 h 6858000"/>
              <a:gd name="connsiteX1" fmla="*/ 6657920 w 7781925"/>
              <a:gd name="connsiteY1" fmla="*/ 0 h 6858000"/>
              <a:gd name="connsiteX2" fmla="*/ 6863617 w 7781925"/>
              <a:gd name="connsiteY2" fmla="*/ 207074 h 6858000"/>
              <a:gd name="connsiteX3" fmla="*/ 7060266 w 7781925"/>
              <a:gd name="connsiteY3" fmla="*/ 457558 h 6858000"/>
              <a:gd name="connsiteX4" fmla="*/ 7781925 w 7781925"/>
              <a:gd name="connsiteY4" fmla="*/ 3182818 h 6858000"/>
              <a:gd name="connsiteX5" fmla="*/ 7621556 w 7781925"/>
              <a:gd name="connsiteY5" fmla="*/ 4465293 h 6858000"/>
              <a:gd name="connsiteX6" fmla="*/ 7140451 w 7781925"/>
              <a:gd name="connsiteY6" fmla="*/ 5747768 h 6858000"/>
              <a:gd name="connsiteX7" fmla="*/ 6226371 w 7781925"/>
              <a:gd name="connsiteY7" fmla="*/ 6831631 h 6858000"/>
              <a:gd name="connsiteX8" fmla="*/ 6191557 w 7781925"/>
              <a:gd name="connsiteY8" fmla="*/ 6858000 h 6858000"/>
              <a:gd name="connsiteX9" fmla="*/ 940388 w 7781925"/>
              <a:gd name="connsiteY9" fmla="*/ 6858000 h 6858000"/>
              <a:gd name="connsiteX10" fmla="*/ 844312 w 7781925"/>
              <a:gd name="connsiteY10" fmla="*/ 6790615 h 6858000"/>
              <a:gd name="connsiteX11" fmla="*/ 2377 w 7781925"/>
              <a:gd name="connsiteY11" fmla="*/ 5930621 h 6858000"/>
              <a:gd name="connsiteX12" fmla="*/ 0 w 7781925"/>
              <a:gd name="connsiteY12" fmla="*/ 5927208 h 6858000"/>
              <a:gd name="connsiteX13" fmla="*/ 0 w 7781925"/>
              <a:gd name="connsiteY13" fmla="*/ 542232 h 6858000"/>
              <a:gd name="connsiteX14" fmla="*/ 17725 w 7781925"/>
              <a:gd name="connsiteY14" fmla="*/ 518509 h 6858000"/>
              <a:gd name="connsiteX15" fmla="*/ 385863 w 7781925"/>
              <a:gd name="connsiteY15" fmla="*/ 9769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781925" h="6858000">
                <a:moveTo>
                  <a:pt x="486147" y="0"/>
                </a:moveTo>
                <a:lnTo>
                  <a:pt x="6657920" y="0"/>
                </a:lnTo>
                <a:lnTo>
                  <a:pt x="6863617" y="207074"/>
                </a:lnTo>
                <a:cubicBezTo>
                  <a:pt x="6934561" y="287229"/>
                  <a:pt x="7000128" y="370723"/>
                  <a:pt x="7060266" y="457558"/>
                </a:cubicBezTo>
                <a:cubicBezTo>
                  <a:pt x="7541372" y="1152232"/>
                  <a:pt x="7781925" y="2060652"/>
                  <a:pt x="7781925" y="3182818"/>
                </a:cubicBezTo>
                <a:cubicBezTo>
                  <a:pt x="7781925" y="3583591"/>
                  <a:pt x="7728469" y="3984365"/>
                  <a:pt x="7621556" y="4465293"/>
                </a:cubicBezTo>
                <a:cubicBezTo>
                  <a:pt x="7487916" y="4919503"/>
                  <a:pt x="7354276" y="5346995"/>
                  <a:pt x="7140451" y="5747768"/>
                </a:cubicBezTo>
                <a:cubicBezTo>
                  <a:pt x="6873170" y="6198639"/>
                  <a:pt x="6564126" y="6555577"/>
                  <a:pt x="6226371" y="6831631"/>
                </a:cubicBezTo>
                <a:lnTo>
                  <a:pt x="6191557" y="6858000"/>
                </a:lnTo>
                <a:lnTo>
                  <a:pt x="940388" y="6858000"/>
                </a:lnTo>
                <a:lnTo>
                  <a:pt x="844312" y="6790615"/>
                </a:lnTo>
                <a:cubicBezTo>
                  <a:pt x="530257" y="6551820"/>
                  <a:pt x="249612" y="6262929"/>
                  <a:pt x="2377" y="5930621"/>
                </a:cubicBezTo>
                <a:lnTo>
                  <a:pt x="0" y="5927208"/>
                </a:lnTo>
                <a:lnTo>
                  <a:pt x="0" y="542232"/>
                </a:lnTo>
                <a:lnTo>
                  <a:pt x="17725" y="518509"/>
                </a:lnTo>
                <a:cubicBezTo>
                  <a:pt x="136122" y="368218"/>
                  <a:pt x="259113" y="227948"/>
                  <a:pt x="385863" y="97696"/>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182" name="Freeform 10">
            <a:extLst>
              <a:ext uri="{FF2B5EF4-FFF2-40B4-BE49-F238E27FC236}">
                <a16:creationId xmlns:a16="http://schemas.microsoft.com/office/drawing/2014/main" id="{61516266-4AD2-4299-BC89-A3D3D18F8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3600000">
            <a:off x="1872185" y="3587286"/>
            <a:ext cx="2316273" cy="2168060"/>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Başlık 1"/>
          <p:cNvSpPr>
            <a:spLocks noGrp="1"/>
          </p:cNvSpPr>
          <p:nvPr>
            <p:ph type="ctrTitle"/>
          </p:nvPr>
        </p:nvSpPr>
        <p:spPr>
          <a:xfrm>
            <a:off x="4212940" y="431133"/>
            <a:ext cx="7437307" cy="2106386"/>
          </a:xfrm>
        </p:spPr>
        <p:txBody>
          <a:bodyPr vert="horz" lIns="0" tIns="0" rIns="0" bIns="0" rtlCol="0" anchorCtr="0">
            <a:normAutofit/>
          </a:bodyPr>
          <a:lstStyle/>
          <a:p>
            <a:r>
              <a:rPr lang="en-US" sz="6600" b="1" cap="none" spc="700" dirty="0">
                <a:solidFill>
                  <a:schemeClr val="bg1"/>
                </a:solidFill>
                <a:latin typeface="Calibri"/>
                <a:cs typeface="Calibri"/>
              </a:rPr>
              <a:t>TROİA  HİZMET</a:t>
            </a:r>
            <a:br>
              <a:rPr lang="en-US" sz="6600" b="1" cap="none" spc="700" dirty="0">
                <a:latin typeface="Calibri"/>
                <a:cs typeface="Calibri"/>
              </a:rPr>
            </a:br>
            <a:r>
              <a:rPr lang="en-US" sz="6600" b="1" cap="none" spc="700" dirty="0">
                <a:solidFill>
                  <a:schemeClr val="bg1"/>
                </a:solidFill>
                <a:latin typeface="Calibri"/>
                <a:cs typeface="Calibri"/>
              </a:rPr>
              <a:t>TAVSİYE SİSTEMİ</a:t>
            </a:r>
          </a:p>
        </p:txBody>
      </p:sp>
      <p:sp>
        <p:nvSpPr>
          <p:cNvPr id="3" name="Alt Başlık 2"/>
          <p:cNvSpPr>
            <a:spLocks noGrp="1"/>
          </p:cNvSpPr>
          <p:nvPr>
            <p:ph type="subTitle" idx="1"/>
          </p:nvPr>
        </p:nvSpPr>
        <p:spPr>
          <a:xfrm>
            <a:off x="4548188" y="3126921"/>
            <a:ext cx="7109375" cy="3088368"/>
          </a:xfrm>
        </p:spPr>
        <p:txBody>
          <a:bodyPr vert="horz" lIns="0" tIns="0" rIns="0" bIns="0" rtlCol="0" anchor="t">
            <a:normAutofit/>
          </a:bodyPr>
          <a:lstStyle/>
          <a:p>
            <a:pPr marL="285750" indent="-228600">
              <a:lnSpc>
                <a:spcPct val="110000"/>
              </a:lnSpc>
              <a:buFont typeface="The Hand Extrablack" panose="03070A02030502020204" pitchFamily="66" charset="0"/>
              <a:buChar char="•"/>
            </a:pPr>
            <a:r>
              <a:rPr lang="en-US" sz="3200" b="1" dirty="0">
                <a:solidFill>
                  <a:schemeClr val="bg1"/>
                </a:solidFill>
                <a:latin typeface="Elephant"/>
              </a:rPr>
              <a:t>Semih </a:t>
            </a:r>
            <a:r>
              <a:rPr lang="en-US" sz="3200" b="1" err="1">
                <a:solidFill>
                  <a:schemeClr val="bg1"/>
                </a:solidFill>
                <a:latin typeface="Elephant"/>
              </a:rPr>
              <a:t>Sarı</a:t>
            </a:r>
            <a:r>
              <a:rPr lang="en-US" sz="3200" b="1" dirty="0">
                <a:solidFill>
                  <a:schemeClr val="bg1"/>
                </a:solidFill>
                <a:latin typeface="Elephant"/>
              </a:rPr>
              <a:t>   200401071</a:t>
            </a:r>
          </a:p>
          <a:p>
            <a:pPr marL="285750" indent="-228600">
              <a:lnSpc>
                <a:spcPct val="110000"/>
              </a:lnSpc>
              <a:buFont typeface="The Hand Extrablack" panose="03070A02030502020204" pitchFamily="66" charset="0"/>
              <a:buChar char="•"/>
            </a:pPr>
            <a:r>
              <a:rPr lang="en-US" sz="3200" b="1" dirty="0">
                <a:solidFill>
                  <a:schemeClr val="bg1"/>
                </a:solidFill>
                <a:latin typeface="Elephant"/>
              </a:rPr>
              <a:t>Merve Yılmaz 210401009</a:t>
            </a:r>
          </a:p>
          <a:p>
            <a:pPr marL="285750" indent="-228600">
              <a:lnSpc>
                <a:spcPct val="110000"/>
              </a:lnSpc>
              <a:buFont typeface="The Hand Extrablack" panose="03070A02030502020204" pitchFamily="66" charset="0"/>
              <a:buChar char="•"/>
            </a:pPr>
            <a:r>
              <a:rPr lang="en-US" sz="3200" b="1" dirty="0">
                <a:solidFill>
                  <a:schemeClr val="bg1"/>
                </a:solidFill>
                <a:latin typeface="Elephant"/>
              </a:rPr>
              <a:t>Berat Öcal 200401017</a:t>
            </a:r>
          </a:p>
          <a:p>
            <a:pPr marL="285750" indent="-228600">
              <a:lnSpc>
                <a:spcPct val="110000"/>
              </a:lnSpc>
              <a:buFont typeface="The Hand Extrablack" panose="03070A02030502020204" pitchFamily="66" charset="0"/>
              <a:buChar char="•"/>
            </a:pPr>
            <a:r>
              <a:rPr lang="en-US" sz="3200" b="1" dirty="0">
                <a:solidFill>
                  <a:schemeClr val="bg1"/>
                </a:solidFill>
                <a:latin typeface="Elephant"/>
              </a:rPr>
              <a:t>Ümit Atakan Günel 210401004</a:t>
            </a:r>
          </a:p>
          <a:p>
            <a:pPr indent="-228600">
              <a:lnSpc>
                <a:spcPct val="110000"/>
              </a:lnSpc>
              <a:buFont typeface="The Hand Extrablack" panose="03070A02030502020204" pitchFamily="66" charset="0"/>
              <a:buChar char="•"/>
            </a:pPr>
            <a:endParaRPr lang="en-US" dirty="0">
              <a:solidFill>
                <a:schemeClr val="bg1"/>
              </a:solidFill>
            </a:endParaRPr>
          </a:p>
        </p:txBody>
      </p:sp>
    </p:spTree>
    <p:extLst>
      <p:ext uri="{BB962C8B-B14F-4D97-AF65-F5344CB8AC3E}">
        <p14:creationId xmlns:p14="http://schemas.microsoft.com/office/powerpoint/2010/main" val="1674425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B7EFF05-A8DA-4B3E-9C21-7A04283D4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3F58D3F4-AD3E-4263-85BF-7EB712458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383AC10-A272-4982-A610-DDA728D78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6FDED66-1461-4834-9923-329986747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95815" y="0"/>
            <a:ext cx="11196185" cy="6858000"/>
          </a:xfrm>
          <a:custGeom>
            <a:avLst/>
            <a:gdLst>
              <a:gd name="connsiteX0" fmla="*/ 678180 w 11196185"/>
              <a:gd name="connsiteY0" fmla="*/ 0 h 6858000"/>
              <a:gd name="connsiteX1" fmla="*/ 10577581 w 11196185"/>
              <a:gd name="connsiteY1" fmla="*/ 0 h 6858000"/>
              <a:gd name="connsiteX2" fmla="*/ 10716113 w 11196185"/>
              <a:gd name="connsiteY2" fmla="*/ 294338 h 6858000"/>
              <a:gd name="connsiteX3" fmla="*/ 11040720 w 11196185"/>
              <a:gd name="connsiteY3" fmla="*/ 992736 h 6858000"/>
              <a:gd name="connsiteX4" fmla="*/ 11188414 w 11196185"/>
              <a:gd name="connsiteY4" fmla="*/ 1350314 h 6858000"/>
              <a:gd name="connsiteX5" fmla="*/ 11196185 w 11196185"/>
              <a:gd name="connsiteY5" fmla="*/ 1382182 h 6858000"/>
              <a:gd name="connsiteX6" fmla="*/ 11196185 w 11196185"/>
              <a:gd name="connsiteY6" fmla="*/ 4121434 h 6858000"/>
              <a:gd name="connsiteX7" fmla="*/ 11176802 w 11196185"/>
              <a:gd name="connsiteY7" fmla="*/ 4304566 h 6858000"/>
              <a:gd name="connsiteX8" fmla="*/ 10289429 w 11196185"/>
              <a:gd name="connsiteY8" fmla="*/ 5937296 h 6858000"/>
              <a:gd name="connsiteX9" fmla="*/ 9411880 w 11196185"/>
              <a:gd name="connsiteY9" fmla="*/ 6851146 h 6858000"/>
              <a:gd name="connsiteX10" fmla="*/ 9402883 w 11196185"/>
              <a:gd name="connsiteY10" fmla="*/ 6858000 h 6858000"/>
              <a:gd name="connsiteX11" fmla="*/ 1880709 w 11196185"/>
              <a:gd name="connsiteY11" fmla="*/ 6858000 h 6858000"/>
              <a:gd name="connsiteX12" fmla="*/ 1838993 w 11196185"/>
              <a:gd name="connsiteY12" fmla="*/ 6821023 h 6858000"/>
              <a:gd name="connsiteX13" fmla="*/ 1110605 w 11196185"/>
              <a:gd name="connsiteY13" fmla="*/ 6101023 h 6858000"/>
              <a:gd name="connsiteX14" fmla="*/ 0 w 11196185"/>
              <a:gd name="connsiteY14" fmla="*/ 3022953 h 6858000"/>
              <a:gd name="connsiteX15" fmla="*/ 653297 w 11196185"/>
              <a:gd name="connsiteY15" fmla="*/ 4311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96185" h="6858000">
                <a:moveTo>
                  <a:pt x="678180" y="0"/>
                </a:moveTo>
                <a:lnTo>
                  <a:pt x="10577581" y="0"/>
                </a:lnTo>
                <a:lnTo>
                  <a:pt x="10716113" y="294338"/>
                </a:lnTo>
                <a:cubicBezTo>
                  <a:pt x="10820232" y="519974"/>
                  <a:pt x="10926393" y="755332"/>
                  <a:pt x="11040720" y="992736"/>
                </a:cubicBezTo>
                <a:cubicBezTo>
                  <a:pt x="11101967" y="1099159"/>
                  <a:pt x="11150454" y="1219908"/>
                  <a:pt x="11188414" y="1350314"/>
                </a:cubicBezTo>
                <a:lnTo>
                  <a:pt x="11196185" y="1382182"/>
                </a:lnTo>
                <a:lnTo>
                  <a:pt x="11196185" y="4121434"/>
                </a:lnTo>
                <a:lnTo>
                  <a:pt x="11176802" y="4304566"/>
                </a:lnTo>
                <a:cubicBezTo>
                  <a:pt x="11053990" y="5160104"/>
                  <a:pt x="10546664" y="5536165"/>
                  <a:pt x="10289429" y="5937296"/>
                </a:cubicBezTo>
                <a:cubicBezTo>
                  <a:pt x="10175102" y="6195166"/>
                  <a:pt x="9816937" y="6534516"/>
                  <a:pt x="9411880" y="6851146"/>
                </a:cubicBezTo>
                <a:lnTo>
                  <a:pt x="9402883" y="6858000"/>
                </a:lnTo>
                <a:lnTo>
                  <a:pt x="1880709" y="6858000"/>
                </a:lnTo>
                <a:lnTo>
                  <a:pt x="1838993" y="6821023"/>
                </a:lnTo>
                <a:cubicBezTo>
                  <a:pt x="1404461" y="6426943"/>
                  <a:pt x="1110605" y="6101023"/>
                  <a:pt x="1110605" y="6101023"/>
                </a:cubicBezTo>
                <a:cubicBezTo>
                  <a:pt x="816622" y="5544351"/>
                  <a:pt x="0" y="3776098"/>
                  <a:pt x="0" y="3022953"/>
                </a:cubicBezTo>
                <a:cubicBezTo>
                  <a:pt x="0" y="2171572"/>
                  <a:pt x="195989" y="894500"/>
                  <a:pt x="653297" y="43119"/>
                </a:cubicBezTo>
                <a:close/>
              </a:path>
            </a:pathLst>
          </a:custGeom>
          <a:solidFill>
            <a:schemeClr val="bg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9" name="Freeform 10">
            <a:extLst>
              <a:ext uri="{FF2B5EF4-FFF2-40B4-BE49-F238E27FC236}">
                <a16:creationId xmlns:a16="http://schemas.microsoft.com/office/drawing/2014/main" id="{1607CD53-0FF9-47E9-94AD-2BF64BA80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5824556">
            <a:off x="198004" y="426519"/>
            <a:ext cx="2955087" cy="2765998"/>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ext Placeholder 3">
            <a:extLst>
              <a:ext uri="{FF2B5EF4-FFF2-40B4-BE49-F238E27FC236}">
                <a16:creationId xmlns:a16="http://schemas.microsoft.com/office/drawing/2014/main" id="{B63707EA-4F8E-E0B7-AFC3-811D427DA6DB}"/>
              </a:ext>
            </a:extLst>
          </p:cNvPr>
          <p:cNvSpPr>
            <a:spLocks noGrp="1"/>
          </p:cNvSpPr>
          <p:nvPr>
            <p:ph type="body" sz="half" idx="2"/>
          </p:nvPr>
        </p:nvSpPr>
        <p:spPr>
          <a:xfrm>
            <a:off x="4913812" y="2068071"/>
            <a:ext cx="4991962" cy="3216273"/>
          </a:xfrm>
        </p:spPr>
        <p:txBody>
          <a:bodyPr vert="horz" lIns="0" tIns="0" rIns="0" bIns="0" rtlCol="0" anchor="t">
            <a:normAutofit/>
          </a:bodyPr>
          <a:lstStyle/>
          <a:p>
            <a:r>
              <a:rPr lang="en-US" sz="8800" dirty="0">
                <a:solidFill>
                  <a:schemeClr val="tx1">
                    <a:lumMod val="95000"/>
                  </a:schemeClr>
                </a:solidFill>
                <a:latin typeface="the hand extrablack"/>
              </a:rPr>
              <a:t>ANALİZ</a:t>
            </a:r>
            <a:r>
              <a:rPr lang="en-US" sz="8800" dirty="0">
                <a:solidFill>
                  <a:schemeClr val="tx1">
                    <a:lumMod val="95000"/>
                  </a:schemeClr>
                </a:solidFill>
              </a:rPr>
              <a:t>-2</a:t>
            </a:r>
          </a:p>
        </p:txBody>
      </p:sp>
    </p:spTree>
    <p:extLst>
      <p:ext uri="{BB962C8B-B14F-4D97-AF65-F5344CB8AC3E}">
        <p14:creationId xmlns:p14="http://schemas.microsoft.com/office/powerpoint/2010/main" val="3926895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Content Placeholder 12">
            <a:extLst>
              <a:ext uri="{FF2B5EF4-FFF2-40B4-BE49-F238E27FC236}">
                <a16:creationId xmlns:a16="http://schemas.microsoft.com/office/drawing/2014/main" id="{11A20BE8-DF42-2180-7293-A87E943BA27E}"/>
              </a:ext>
            </a:extLst>
          </p:cNvPr>
          <p:cNvSpPr>
            <a:spLocks noGrp="1"/>
          </p:cNvSpPr>
          <p:nvPr>
            <p:ph idx="1"/>
          </p:nvPr>
        </p:nvSpPr>
        <p:spPr>
          <a:xfrm>
            <a:off x="1" y="1719867"/>
            <a:ext cx="4160670" cy="4631266"/>
          </a:xfrm>
        </p:spPr>
        <p:txBody>
          <a:bodyPr vert="horz" lIns="91440" tIns="45720" rIns="91440" bIns="45720" rtlCol="0" anchor="t">
            <a:noAutofit/>
          </a:bodyPr>
          <a:lstStyle/>
          <a:p>
            <a:r>
              <a:rPr lang="en-US" dirty="0">
                <a:latin typeface="Calibri"/>
                <a:ea typeface="+mn-lt"/>
                <a:cs typeface="+mn-lt"/>
              </a:rPr>
              <a:t>Son </a:t>
            </a:r>
            <a:r>
              <a:rPr lang="en-US" dirty="0" err="1">
                <a:latin typeface="Calibri"/>
                <a:ea typeface="+mn-lt"/>
                <a:cs typeface="+mn-lt"/>
              </a:rPr>
              <a:t>aylarda</a:t>
            </a:r>
            <a:r>
              <a:rPr lang="en-US" dirty="0">
                <a:latin typeface="Calibri"/>
                <a:ea typeface="+mn-lt"/>
                <a:cs typeface="+mn-lt"/>
              </a:rPr>
              <a:t> </a:t>
            </a:r>
            <a:r>
              <a:rPr lang="en-US" dirty="0" err="1">
                <a:latin typeface="Calibri"/>
                <a:ea typeface="+mn-lt"/>
                <a:cs typeface="+mn-lt"/>
              </a:rPr>
              <a:t>bir</a:t>
            </a:r>
            <a:r>
              <a:rPr lang="en-US" dirty="0">
                <a:latin typeface="Calibri"/>
                <a:ea typeface="+mn-lt"/>
                <a:cs typeface="+mn-lt"/>
              </a:rPr>
              <a:t> </a:t>
            </a:r>
            <a:r>
              <a:rPr lang="en-US" dirty="0" err="1">
                <a:latin typeface="Calibri"/>
                <a:ea typeface="+mn-lt"/>
                <a:cs typeface="+mn-lt"/>
              </a:rPr>
              <a:t>düşüş</a:t>
            </a:r>
            <a:r>
              <a:rPr lang="en-US" dirty="0">
                <a:latin typeface="Calibri"/>
                <a:ea typeface="+mn-lt"/>
                <a:cs typeface="+mn-lt"/>
              </a:rPr>
              <a:t> </a:t>
            </a:r>
            <a:r>
              <a:rPr lang="en-US" dirty="0" err="1">
                <a:latin typeface="Calibri"/>
                <a:ea typeface="+mn-lt"/>
                <a:cs typeface="+mn-lt"/>
              </a:rPr>
              <a:t>olduğu</a:t>
            </a:r>
            <a:r>
              <a:rPr lang="en-US" dirty="0">
                <a:latin typeface="Calibri"/>
                <a:ea typeface="+mn-lt"/>
                <a:cs typeface="+mn-lt"/>
              </a:rPr>
              <a:t> </a:t>
            </a:r>
            <a:r>
              <a:rPr lang="en-US" dirty="0" err="1">
                <a:latin typeface="Calibri"/>
                <a:ea typeface="+mn-lt"/>
                <a:cs typeface="+mn-lt"/>
              </a:rPr>
              <a:t>görülmektedir</a:t>
            </a:r>
            <a:r>
              <a:rPr lang="en-US" dirty="0">
                <a:latin typeface="Calibri"/>
                <a:ea typeface="+mn-lt"/>
                <a:cs typeface="+mn-lt"/>
              </a:rPr>
              <a:t>. </a:t>
            </a:r>
            <a:r>
              <a:rPr lang="en-US" dirty="0" err="1">
                <a:latin typeface="Calibri"/>
                <a:ea typeface="+mn-lt"/>
                <a:cs typeface="+mn-lt"/>
              </a:rPr>
              <a:t>Bundan</a:t>
            </a:r>
            <a:r>
              <a:rPr lang="en-US" dirty="0">
                <a:latin typeface="Calibri"/>
                <a:ea typeface="+mn-lt"/>
                <a:cs typeface="+mn-lt"/>
              </a:rPr>
              <a:t> </a:t>
            </a:r>
            <a:r>
              <a:rPr lang="en-US" dirty="0" err="1">
                <a:latin typeface="Calibri"/>
                <a:ea typeface="+mn-lt"/>
                <a:cs typeface="+mn-lt"/>
              </a:rPr>
              <a:t>yola</a:t>
            </a:r>
            <a:r>
              <a:rPr lang="en-US" dirty="0">
                <a:latin typeface="Calibri"/>
                <a:ea typeface="+mn-lt"/>
                <a:cs typeface="+mn-lt"/>
              </a:rPr>
              <a:t> </a:t>
            </a:r>
            <a:r>
              <a:rPr lang="en-US" dirty="0" err="1">
                <a:latin typeface="Calibri"/>
                <a:ea typeface="+mn-lt"/>
                <a:cs typeface="+mn-lt"/>
              </a:rPr>
              <a:t>çıkarak</a:t>
            </a:r>
            <a:r>
              <a:rPr lang="en-US" dirty="0">
                <a:latin typeface="Calibri"/>
                <a:ea typeface="+mn-lt"/>
                <a:cs typeface="+mn-lt"/>
              </a:rPr>
              <a:t> </a:t>
            </a:r>
            <a:r>
              <a:rPr lang="en-US" dirty="0" err="1">
                <a:latin typeface="Calibri"/>
                <a:ea typeface="+mn-lt"/>
                <a:cs typeface="+mn-lt"/>
              </a:rPr>
              <a:t>komisyonlarda</a:t>
            </a:r>
            <a:r>
              <a:rPr lang="en-US" dirty="0">
                <a:latin typeface="Calibri"/>
                <a:ea typeface="+mn-lt"/>
                <a:cs typeface="+mn-lt"/>
              </a:rPr>
              <a:t> </a:t>
            </a:r>
            <a:r>
              <a:rPr lang="en-US" dirty="0" err="1">
                <a:latin typeface="Calibri"/>
                <a:ea typeface="+mn-lt"/>
                <a:cs typeface="+mn-lt"/>
              </a:rPr>
              <a:t>indirime</a:t>
            </a:r>
            <a:r>
              <a:rPr lang="en-US" dirty="0">
                <a:latin typeface="Calibri"/>
                <a:ea typeface="+mn-lt"/>
                <a:cs typeface="+mn-lt"/>
              </a:rPr>
              <a:t> </a:t>
            </a:r>
            <a:r>
              <a:rPr lang="en-US" dirty="0" err="1">
                <a:latin typeface="Calibri"/>
                <a:ea typeface="+mn-lt"/>
                <a:cs typeface="+mn-lt"/>
              </a:rPr>
              <a:t>gidilebilir</a:t>
            </a:r>
            <a:r>
              <a:rPr lang="en-US" dirty="0">
                <a:latin typeface="Calibri"/>
                <a:ea typeface="+mn-lt"/>
                <a:cs typeface="+mn-lt"/>
              </a:rPr>
              <a:t>. </a:t>
            </a:r>
            <a:r>
              <a:rPr lang="en-US" dirty="0" err="1">
                <a:latin typeface="Calibri"/>
                <a:ea typeface="+mn-lt"/>
                <a:cs typeface="+mn-lt"/>
              </a:rPr>
              <a:t>İleriki</a:t>
            </a:r>
            <a:r>
              <a:rPr lang="en-US" dirty="0">
                <a:latin typeface="Calibri"/>
                <a:ea typeface="+mn-lt"/>
                <a:cs typeface="+mn-lt"/>
              </a:rPr>
              <a:t> </a:t>
            </a:r>
            <a:r>
              <a:rPr lang="en-US" dirty="0" err="1">
                <a:latin typeface="Calibri"/>
                <a:ea typeface="+mn-lt"/>
                <a:cs typeface="+mn-lt"/>
              </a:rPr>
              <a:t>aylarda</a:t>
            </a:r>
            <a:r>
              <a:rPr lang="en-US" dirty="0">
                <a:latin typeface="Calibri"/>
                <a:ea typeface="+mn-lt"/>
                <a:cs typeface="+mn-lt"/>
              </a:rPr>
              <a:t> </a:t>
            </a:r>
            <a:r>
              <a:rPr lang="en-US" dirty="0" err="1">
                <a:latin typeface="Calibri"/>
                <a:ea typeface="+mn-lt"/>
                <a:cs typeface="+mn-lt"/>
              </a:rPr>
              <a:t>kampanyalar</a:t>
            </a:r>
            <a:r>
              <a:rPr lang="en-US" dirty="0">
                <a:latin typeface="Calibri"/>
                <a:ea typeface="+mn-lt"/>
                <a:cs typeface="+mn-lt"/>
              </a:rPr>
              <a:t> </a:t>
            </a:r>
            <a:r>
              <a:rPr lang="en-US" dirty="0" err="1">
                <a:latin typeface="Calibri"/>
                <a:ea typeface="+mn-lt"/>
                <a:cs typeface="+mn-lt"/>
              </a:rPr>
              <a:t>düzenlenebilir</a:t>
            </a:r>
            <a:r>
              <a:rPr lang="en-US" dirty="0">
                <a:latin typeface="Calibri"/>
                <a:ea typeface="+mn-lt"/>
                <a:cs typeface="+mn-lt"/>
              </a:rPr>
              <a:t>. </a:t>
            </a:r>
            <a:endParaRPr lang="en-US">
              <a:latin typeface="Calibri"/>
              <a:cs typeface="Calibri"/>
            </a:endParaRPr>
          </a:p>
        </p:txBody>
      </p:sp>
      <p:pic>
        <p:nvPicPr>
          <p:cNvPr id="4" name="Content Placeholder 3" descr="A graph with a line and a blue line&#10;&#10;Açıklama otomatik olarak oluşturuldu">
            <a:extLst>
              <a:ext uri="{FF2B5EF4-FFF2-40B4-BE49-F238E27FC236}">
                <a16:creationId xmlns:a16="http://schemas.microsoft.com/office/drawing/2014/main" id="{5BC0129D-AB16-96A4-CED2-44856195D766}"/>
              </a:ext>
            </a:extLst>
          </p:cNvPr>
          <p:cNvPicPr>
            <a:picLocks noChangeAspect="1"/>
          </p:cNvPicPr>
          <p:nvPr/>
        </p:nvPicPr>
        <p:blipFill>
          <a:blip r:embed="rId2"/>
          <a:stretch>
            <a:fillRect/>
          </a:stretch>
        </p:blipFill>
        <p:spPr>
          <a:xfrm>
            <a:off x="4482328" y="1501310"/>
            <a:ext cx="7501632" cy="4275609"/>
          </a:xfrm>
          <a:prstGeom prst="rect">
            <a:avLst/>
          </a:prstGeom>
        </p:spPr>
      </p:pic>
      <p:sp>
        <p:nvSpPr>
          <p:cNvPr id="5" name="TextBox 4">
            <a:extLst>
              <a:ext uri="{FF2B5EF4-FFF2-40B4-BE49-F238E27FC236}">
                <a16:creationId xmlns:a16="http://schemas.microsoft.com/office/drawing/2014/main" id="{4A593BBD-45D1-FDBC-CA32-D70E08CFBEB6}"/>
              </a:ext>
            </a:extLst>
          </p:cNvPr>
          <p:cNvSpPr txBox="1"/>
          <p:nvPr/>
        </p:nvSpPr>
        <p:spPr>
          <a:xfrm>
            <a:off x="2819400" y="250371"/>
            <a:ext cx="586739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i="1" dirty="0">
                <a:latin typeface="Calibri"/>
              </a:rPr>
              <a:t>AYLIK HİZMET SAYISI</a:t>
            </a:r>
            <a:endParaRPr lang="en-US" dirty="0"/>
          </a:p>
        </p:txBody>
      </p:sp>
    </p:spTree>
    <p:extLst>
      <p:ext uri="{BB962C8B-B14F-4D97-AF65-F5344CB8AC3E}">
        <p14:creationId xmlns:p14="http://schemas.microsoft.com/office/powerpoint/2010/main" val="645778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11F4D251-B7D8-402D-950A-F9D15396E9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1EA1E8E-4C56-A7CA-E002-63863205DF4B}"/>
              </a:ext>
            </a:extLst>
          </p:cNvPr>
          <p:cNvSpPr>
            <a:spLocks noGrp="1"/>
          </p:cNvSpPr>
          <p:nvPr>
            <p:ph type="title"/>
          </p:nvPr>
        </p:nvSpPr>
        <p:spPr>
          <a:xfrm>
            <a:off x="5511172" y="587150"/>
            <a:ext cx="6192556" cy="7723020"/>
          </a:xfrm>
        </p:spPr>
        <p:txBody>
          <a:bodyPr vert="horz" wrap="square" lIns="0" tIns="0" rIns="0" bIns="0" rtlCol="0" anchor="b" anchorCtr="0">
            <a:normAutofit fontScale="90000"/>
          </a:bodyPr>
          <a:lstStyle/>
          <a:p>
            <a:pPr>
              <a:lnSpc>
                <a:spcPct val="120000"/>
              </a:lnSpc>
              <a:spcBef>
                <a:spcPts val="1000"/>
              </a:spcBef>
            </a:pPr>
            <a:r>
              <a:rPr lang="en-US" sz="8000" b="1" spc="-100" dirty="0">
                <a:latin typeface="Calibri"/>
                <a:cs typeface="Calibri"/>
              </a:rPr>
              <a:t>  SONUÇ</a:t>
            </a:r>
            <a:br>
              <a:rPr lang="en-US" sz="8000" b="1" spc="-100" dirty="0">
                <a:latin typeface="Calibri"/>
                <a:cs typeface="Calibri"/>
              </a:rPr>
            </a:br>
            <a:r>
              <a:rPr lang="en-US" sz="3100" spc="-100" dirty="0">
                <a:solidFill>
                  <a:schemeClr val="tx1">
                    <a:lumMod val="95000"/>
                  </a:schemeClr>
                </a:solidFill>
                <a:latin typeface="Calibri"/>
                <a:cs typeface="Calibri"/>
              </a:rPr>
              <a:t>Bu </a:t>
            </a:r>
            <a:r>
              <a:rPr lang="en-US" sz="3100" spc="-100" dirty="0" err="1">
                <a:solidFill>
                  <a:schemeClr val="tx1">
                    <a:lumMod val="95000"/>
                  </a:schemeClr>
                </a:solidFill>
                <a:latin typeface="Calibri"/>
                <a:cs typeface="Calibri"/>
              </a:rPr>
              <a:t>adımlar</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sonucunda</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müşterilere</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alışveriş</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sepetlerine</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göre</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kişiselleştirilmiş</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hizmet</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önerileri</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sunabilecek</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bir</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tavsiye</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sistemi</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oluşturduk</a:t>
            </a:r>
            <a:r>
              <a:rPr lang="en-US" sz="3100" spc="-100" dirty="0">
                <a:solidFill>
                  <a:schemeClr val="tx1">
                    <a:lumMod val="95000"/>
                  </a:schemeClr>
                </a:solidFill>
                <a:latin typeface="Calibri"/>
                <a:cs typeface="Calibri"/>
              </a:rPr>
              <a:t>. Bu </a:t>
            </a:r>
            <a:r>
              <a:rPr lang="en-US" sz="3100" spc="-100" dirty="0" err="1">
                <a:solidFill>
                  <a:schemeClr val="tx1">
                    <a:lumMod val="95000"/>
                  </a:schemeClr>
                </a:solidFill>
                <a:latin typeface="Calibri"/>
                <a:cs typeface="Calibri"/>
              </a:rPr>
              <a:t>sistem</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müşteri</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memnuniyetini</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artırmak</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ve</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çapraz</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satışları</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teşvik</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etmek</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için</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etkili</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bir</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araç</a:t>
            </a:r>
            <a:r>
              <a:rPr lang="en-US" sz="3100" spc="-100" dirty="0">
                <a:solidFill>
                  <a:schemeClr val="tx1">
                    <a:lumMod val="95000"/>
                  </a:schemeClr>
                </a:solidFill>
                <a:latin typeface="Calibri"/>
                <a:cs typeface="Calibri"/>
              </a:rPr>
              <a:t> </a:t>
            </a:r>
            <a:r>
              <a:rPr lang="en-US" sz="3100" spc="-100" dirty="0" err="1">
                <a:solidFill>
                  <a:schemeClr val="tx1">
                    <a:lumMod val="95000"/>
                  </a:schemeClr>
                </a:solidFill>
                <a:latin typeface="Calibri"/>
                <a:cs typeface="Calibri"/>
              </a:rPr>
              <a:t>olabilir</a:t>
            </a:r>
            <a:r>
              <a:rPr lang="en-US" sz="3100" spc="-100" dirty="0">
                <a:solidFill>
                  <a:schemeClr val="tx1">
                    <a:lumMod val="95000"/>
                  </a:schemeClr>
                </a:solidFill>
                <a:latin typeface="Calibri"/>
                <a:cs typeface="Calibri"/>
              </a:rPr>
              <a:t>.</a:t>
            </a:r>
            <a:endParaRPr lang="en-US" sz="3100">
              <a:solidFill>
                <a:schemeClr val="tx1">
                  <a:lumMod val="95000"/>
                </a:schemeClr>
              </a:solidFill>
            </a:endParaRPr>
          </a:p>
          <a:p>
            <a:pPr algn="ctr">
              <a:lnSpc>
                <a:spcPct val="100000"/>
              </a:lnSpc>
            </a:pPr>
            <a:br>
              <a:rPr lang="en-US" sz="8000" b="1" spc="-100" dirty="0">
                <a:latin typeface="Calibri"/>
                <a:cs typeface="Calibri"/>
              </a:rPr>
            </a:br>
            <a:br>
              <a:rPr lang="en-US" sz="8000" b="1" spc="-100" dirty="0">
                <a:latin typeface="Calibri"/>
                <a:cs typeface="Calibri"/>
              </a:rPr>
            </a:br>
            <a:endParaRPr lang="en-US" sz="8000" b="1" spc="-100">
              <a:latin typeface="Calibri"/>
              <a:cs typeface="Calibri"/>
            </a:endParaRPr>
          </a:p>
        </p:txBody>
      </p:sp>
      <p:pic>
        <p:nvPicPr>
          <p:cNvPr id="5" name="Content Placeholder 4" descr="Işıkta yüzen kum">
            <a:extLst>
              <a:ext uri="{FF2B5EF4-FFF2-40B4-BE49-F238E27FC236}">
                <a16:creationId xmlns:a16="http://schemas.microsoft.com/office/drawing/2014/main" id="{89F85855-29D6-BD84-6A22-B5113927FECB}"/>
              </a:ext>
            </a:extLst>
          </p:cNvPr>
          <p:cNvPicPr>
            <a:picLocks noGrp="1" noChangeAspect="1"/>
          </p:cNvPicPr>
          <p:nvPr>
            <p:ph idx="1"/>
          </p:nvPr>
        </p:nvPicPr>
        <p:blipFill rotWithShape="1">
          <a:blip r:embed="rId2"/>
          <a:srcRect l="32822" r="20730"/>
          <a:stretch/>
        </p:blipFill>
        <p:spPr>
          <a:xfrm>
            <a:off x="1" y="-10876"/>
            <a:ext cx="5662934" cy="6966847"/>
          </a:xfrm>
          <a:custGeom>
            <a:avLst/>
            <a:gdLst/>
            <a:ahLst/>
            <a:cxnLst/>
            <a:rect l="l" t="t" r="r" b="b"/>
            <a:pathLst>
              <a:path w="5662934" h="6858000">
                <a:moveTo>
                  <a:pt x="0" y="0"/>
                </a:moveTo>
                <a:lnTo>
                  <a:pt x="5064602" y="0"/>
                </a:lnTo>
                <a:lnTo>
                  <a:pt x="4889880" y="279455"/>
                </a:lnTo>
                <a:cubicBezTo>
                  <a:pt x="4472355" y="1021447"/>
                  <a:pt x="4263593" y="1948936"/>
                  <a:pt x="4263593" y="3061922"/>
                </a:cubicBezTo>
                <a:cubicBezTo>
                  <a:pt x="4263593" y="3516203"/>
                  <a:pt x="4324186" y="3970483"/>
                  <a:pt x="4445372" y="4515619"/>
                </a:cubicBezTo>
                <a:cubicBezTo>
                  <a:pt x="4596855" y="5030470"/>
                  <a:pt x="4748338" y="5515036"/>
                  <a:pt x="4990710" y="5969316"/>
                </a:cubicBezTo>
                <a:cubicBezTo>
                  <a:pt x="5172489" y="6275955"/>
                  <a:pt x="5371310" y="6544265"/>
                  <a:pt x="5583977" y="6777438"/>
                </a:cubicBezTo>
                <a:lnTo>
                  <a:pt x="5662934" y="6858000"/>
                </a:lnTo>
                <a:lnTo>
                  <a:pt x="0" y="6858000"/>
                </a:lnTo>
                <a:close/>
              </a:path>
            </a:pathLst>
          </a:custGeom>
        </p:spPr>
      </p:pic>
      <p:sp>
        <p:nvSpPr>
          <p:cNvPr id="9" name="Freeform 10">
            <a:extLst>
              <a:ext uri="{FF2B5EF4-FFF2-40B4-BE49-F238E27FC236}">
                <a16:creationId xmlns:a16="http://schemas.microsoft.com/office/drawing/2014/main" id="{E67870A8-BE17-461C-AD58-035AD7FA0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7291575">
            <a:off x="3479502" y="491434"/>
            <a:ext cx="2397877" cy="2244442"/>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80744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BDE63055-C438-4977-B234-872D73E6C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Işıkta yüzen kum">
            <a:extLst>
              <a:ext uri="{FF2B5EF4-FFF2-40B4-BE49-F238E27FC236}">
                <a16:creationId xmlns:a16="http://schemas.microsoft.com/office/drawing/2014/main" id="{89F85855-29D6-BD84-6A22-B5113927FECB}"/>
              </a:ext>
            </a:extLst>
          </p:cNvPr>
          <p:cNvPicPr>
            <a:picLocks noGrp="1" noChangeAspect="1"/>
          </p:cNvPicPr>
          <p:nvPr>
            <p:ph idx="1"/>
          </p:nvPr>
        </p:nvPicPr>
        <p:blipFill rotWithShape="1">
          <a:blip r:embed="rId2"/>
          <a:srcRect l="25"/>
          <a:stretch/>
        </p:blipFill>
        <p:spPr>
          <a:xfrm>
            <a:off x="20" y="10"/>
            <a:ext cx="12188932" cy="6857990"/>
          </a:xfrm>
          <a:prstGeom prst="rect">
            <a:avLst/>
          </a:prstGeom>
        </p:spPr>
      </p:pic>
      <p:sp>
        <p:nvSpPr>
          <p:cNvPr id="23" name="Rectangle 22">
            <a:extLst>
              <a:ext uri="{FF2B5EF4-FFF2-40B4-BE49-F238E27FC236}">
                <a16:creationId xmlns:a16="http://schemas.microsoft.com/office/drawing/2014/main" id="{497BC505-FE0C-4637-A29D-B71DFBBBA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52794"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11EA1E8E-4C56-A7CA-E002-63863205DF4B}"/>
              </a:ext>
            </a:extLst>
          </p:cNvPr>
          <p:cNvSpPr>
            <a:spLocks noGrp="1"/>
          </p:cNvSpPr>
          <p:nvPr>
            <p:ph type="title"/>
          </p:nvPr>
        </p:nvSpPr>
        <p:spPr>
          <a:xfrm>
            <a:off x="4672972" y="1449388"/>
            <a:ext cx="6822666" cy="2075012"/>
          </a:xfrm>
        </p:spPr>
        <p:txBody>
          <a:bodyPr vert="horz" wrap="square" lIns="0" tIns="0" rIns="0" bIns="0" rtlCol="0" anchor="b" anchorCtr="0">
            <a:normAutofit/>
          </a:bodyPr>
          <a:lstStyle/>
          <a:p>
            <a:pPr algn="ctr">
              <a:lnSpc>
                <a:spcPct val="100000"/>
              </a:lnSpc>
            </a:pPr>
            <a:r>
              <a:rPr lang="en-US" sz="9600" b="1" spc="-100" dirty="0">
                <a:latin typeface="Calibri"/>
                <a:cs typeface="Calibri"/>
              </a:rPr>
              <a:t>TEŞEKKÜRLER</a:t>
            </a:r>
          </a:p>
        </p:txBody>
      </p:sp>
      <p:grpSp>
        <p:nvGrpSpPr>
          <p:cNvPr id="25" name="Group 24">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13952" y="317452"/>
            <a:ext cx="2088038" cy="719230"/>
            <a:chOff x="4532666" y="505937"/>
            <a:chExt cx="2981730" cy="1027064"/>
          </a:xfrm>
        </p:grpSpPr>
        <p:sp>
          <p:nvSpPr>
            <p:cNvPr id="26"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7"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30" name="Group 29">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5706" y="5503147"/>
            <a:ext cx="2117174" cy="588806"/>
            <a:chOff x="4549904" y="5078157"/>
            <a:chExt cx="3023338" cy="840818"/>
          </a:xfrm>
        </p:grpSpPr>
        <p:sp>
          <p:nvSpPr>
            <p:cNvPr id="31"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2"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3"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Tree>
    <p:extLst>
      <p:ext uri="{BB962C8B-B14F-4D97-AF65-F5344CB8AC3E}">
        <p14:creationId xmlns:p14="http://schemas.microsoft.com/office/powerpoint/2010/main" val="1737208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A0339EE9-5436-4860-BBFC-7CD7C90DB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5" y="0"/>
            <a:ext cx="7537705"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Başlık 1">
            <a:extLst>
              <a:ext uri="{FF2B5EF4-FFF2-40B4-BE49-F238E27FC236}">
                <a16:creationId xmlns:a16="http://schemas.microsoft.com/office/drawing/2014/main" id="{AC6F0AF4-C62B-E2C6-CDC8-7D86D7841507}"/>
              </a:ext>
            </a:extLst>
          </p:cNvPr>
          <p:cNvSpPr>
            <a:spLocks noGrp="1"/>
          </p:cNvSpPr>
          <p:nvPr>
            <p:ph type="title"/>
          </p:nvPr>
        </p:nvSpPr>
        <p:spPr>
          <a:xfrm>
            <a:off x="905484" y="1065749"/>
            <a:ext cx="3748810" cy="4726502"/>
          </a:xfrm>
        </p:spPr>
        <p:txBody>
          <a:bodyPr vert="horz" lIns="0" tIns="0" rIns="0" bIns="0" rtlCol="0" anchorCtr="0">
            <a:normAutofit/>
          </a:bodyPr>
          <a:lstStyle/>
          <a:p>
            <a:r>
              <a:rPr lang="tr-TR">
                <a:ea typeface="+mj-lt"/>
                <a:cs typeface="+mj-lt"/>
              </a:rPr>
              <a:t>İş Probleminin Tanımı</a:t>
            </a:r>
            <a:endParaRPr lang="tr-TR"/>
          </a:p>
        </p:txBody>
      </p:sp>
      <p:sp>
        <p:nvSpPr>
          <p:cNvPr id="3" name="İçerik Yer Tutucusu 2">
            <a:extLst>
              <a:ext uri="{FF2B5EF4-FFF2-40B4-BE49-F238E27FC236}">
                <a16:creationId xmlns:a16="http://schemas.microsoft.com/office/drawing/2014/main" id="{F28882DC-8D14-2912-40E8-1B8117AD3254}"/>
              </a:ext>
            </a:extLst>
          </p:cNvPr>
          <p:cNvSpPr>
            <a:spLocks noGrp="1"/>
          </p:cNvSpPr>
          <p:nvPr>
            <p:ph idx="1"/>
          </p:nvPr>
        </p:nvSpPr>
        <p:spPr>
          <a:xfrm>
            <a:off x="4866744" y="713313"/>
            <a:ext cx="7063999" cy="6298151"/>
          </a:xfrm>
        </p:spPr>
        <p:txBody>
          <a:bodyPr vert="horz" lIns="0" tIns="0" rIns="0" bIns="0" rtlCol="0" anchor="ctr">
            <a:normAutofit/>
          </a:bodyPr>
          <a:lstStyle/>
          <a:p>
            <a:r>
              <a:rPr lang="tr-TR" sz="3200" dirty="0">
                <a:latin typeface="Aptos"/>
                <a:ea typeface="+mn-lt"/>
                <a:cs typeface="+mn-lt"/>
              </a:rPr>
              <a:t>Şirketimiz, hizmet verenler ile hizmet almak isteyenleri buluşturan bir platformdur. Müşterilerimize daha iyi hizmet verebilmek amacıyla, hizmet öneri sistemi geliştireceğiz. Bu sistem, müşteri memnuniyetini ve hizmet kalitesini artırmayı hedeflemektedir. Kullanıcılar, temizlik, tadilat, nakliyat gibi çeşitli hizmetlere kolayca erişebilmektedir.</a:t>
            </a:r>
            <a:endParaRPr lang="tr-TR" sz="3200" dirty="0">
              <a:latin typeface="Aptos"/>
            </a:endParaRPr>
          </a:p>
        </p:txBody>
      </p:sp>
    </p:spTree>
    <p:extLst>
      <p:ext uri="{BB962C8B-B14F-4D97-AF65-F5344CB8AC3E}">
        <p14:creationId xmlns:p14="http://schemas.microsoft.com/office/powerpoint/2010/main" val="24842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98DED6BC-9A3E-48D4-AD7C-A56D63F54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6B6E033A-DB2E-49B8-B600-B38E0C280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070" y="1780058"/>
            <a:ext cx="3781618" cy="2899147"/>
          </a:xfrm>
          <a:custGeom>
            <a:avLst/>
            <a:gdLst>
              <a:gd name="connsiteX0" fmla="*/ 5462602 w 5470628"/>
              <a:gd name="connsiteY0" fmla="*/ 1413608 h 3193741"/>
              <a:gd name="connsiteX1" fmla="*/ 5465724 w 5470628"/>
              <a:gd name="connsiteY1" fmla="*/ 1421881 h 3193741"/>
              <a:gd name="connsiteX2" fmla="*/ 5465025 w 5470628"/>
              <a:gd name="connsiteY2" fmla="*/ 1466556 h 3193741"/>
              <a:gd name="connsiteX3" fmla="*/ 5463208 w 5470628"/>
              <a:gd name="connsiteY3" fmla="*/ 1466226 h 3193741"/>
              <a:gd name="connsiteX4" fmla="*/ 5463242 w 5470628"/>
              <a:gd name="connsiteY4" fmla="*/ 1451866 h 3193741"/>
              <a:gd name="connsiteX5" fmla="*/ 5462894 w 5470628"/>
              <a:gd name="connsiteY5" fmla="*/ 1423194 h 3193741"/>
              <a:gd name="connsiteX6" fmla="*/ 5461417 w 5470628"/>
              <a:gd name="connsiteY6" fmla="*/ 1391849 h 3193741"/>
              <a:gd name="connsiteX7" fmla="*/ 5462246 w 5470628"/>
              <a:gd name="connsiteY7" fmla="*/ 1401944 h 3193741"/>
              <a:gd name="connsiteX8" fmla="*/ 5462602 w 5470628"/>
              <a:gd name="connsiteY8" fmla="*/ 1413608 h 3193741"/>
              <a:gd name="connsiteX9" fmla="*/ 5459078 w 5470628"/>
              <a:gd name="connsiteY9" fmla="*/ 1404268 h 3193741"/>
              <a:gd name="connsiteX10" fmla="*/ 5460137 w 5470628"/>
              <a:gd name="connsiteY10" fmla="*/ 1393780 h 3193741"/>
              <a:gd name="connsiteX11" fmla="*/ 5461417 w 5470628"/>
              <a:gd name="connsiteY11" fmla="*/ 1391849 h 3193741"/>
              <a:gd name="connsiteX12" fmla="*/ 614271 w 5470628"/>
              <a:gd name="connsiteY12" fmla="*/ 1052206 h 3193741"/>
              <a:gd name="connsiteX13" fmla="*/ 611497 w 5470628"/>
              <a:gd name="connsiteY13" fmla="*/ 1055389 h 3193741"/>
              <a:gd name="connsiteX14" fmla="*/ 630277 w 5470628"/>
              <a:gd name="connsiteY14" fmla="*/ 1065215 h 3193741"/>
              <a:gd name="connsiteX15" fmla="*/ 651856 w 5470628"/>
              <a:gd name="connsiteY15" fmla="*/ 1067584 h 3193741"/>
              <a:gd name="connsiteX16" fmla="*/ 614271 w 5470628"/>
              <a:gd name="connsiteY16" fmla="*/ 1052206 h 3193741"/>
              <a:gd name="connsiteX17" fmla="*/ 810628 w 5470628"/>
              <a:gd name="connsiteY17" fmla="*/ 695550 h 3193741"/>
              <a:gd name="connsiteX18" fmla="*/ 1033084 w 5470628"/>
              <a:gd name="connsiteY18" fmla="*/ 791270 h 3193741"/>
              <a:gd name="connsiteX19" fmla="*/ 1036153 w 5470628"/>
              <a:gd name="connsiteY19" fmla="*/ 788050 h 3193741"/>
              <a:gd name="connsiteX20" fmla="*/ 810628 w 5470628"/>
              <a:gd name="connsiteY20" fmla="*/ 695550 h 3193741"/>
              <a:gd name="connsiteX21" fmla="*/ 4850908 w 5470628"/>
              <a:gd name="connsiteY21" fmla="*/ 727 h 3193741"/>
              <a:gd name="connsiteX22" fmla="*/ 4858584 w 5470628"/>
              <a:gd name="connsiteY22" fmla="*/ 13795 h 3193741"/>
              <a:gd name="connsiteX23" fmla="*/ 4843408 w 5470628"/>
              <a:gd name="connsiteY23" fmla="*/ 37224 h 3193741"/>
              <a:gd name="connsiteX24" fmla="*/ 4871062 w 5470628"/>
              <a:gd name="connsiteY24" fmla="*/ 78954 h 3193741"/>
              <a:gd name="connsiteX25" fmla="*/ 4989038 w 5470628"/>
              <a:gd name="connsiteY25" fmla="*/ 66799 h 3193741"/>
              <a:gd name="connsiteX26" fmla="*/ 5002636 w 5470628"/>
              <a:gd name="connsiteY26" fmla="*/ 79388 h 3193741"/>
              <a:gd name="connsiteX27" fmla="*/ 5008332 w 5470628"/>
              <a:gd name="connsiteY27" fmla="*/ 140859 h 3193741"/>
              <a:gd name="connsiteX28" fmla="*/ 5014326 w 5470628"/>
              <a:gd name="connsiteY28" fmla="*/ 155555 h 3193741"/>
              <a:gd name="connsiteX29" fmla="*/ 5030704 w 5470628"/>
              <a:gd name="connsiteY29" fmla="*/ 221190 h 3193741"/>
              <a:gd name="connsiteX30" fmla="*/ 5097262 w 5470628"/>
              <a:gd name="connsiteY30" fmla="*/ 317759 h 3193741"/>
              <a:gd name="connsiteX31" fmla="*/ 5165084 w 5470628"/>
              <a:gd name="connsiteY31" fmla="*/ 373367 h 3193741"/>
              <a:gd name="connsiteX32" fmla="*/ 5174137 w 5470628"/>
              <a:gd name="connsiteY32" fmla="*/ 389353 h 3193741"/>
              <a:gd name="connsiteX33" fmla="*/ 5192507 w 5470628"/>
              <a:gd name="connsiteY33" fmla="*/ 453561 h 3193741"/>
              <a:gd name="connsiteX34" fmla="*/ 5187160 w 5470628"/>
              <a:gd name="connsiteY34" fmla="*/ 467732 h 3193741"/>
              <a:gd name="connsiteX35" fmla="*/ 5160106 w 5470628"/>
              <a:gd name="connsiteY35" fmla="*/ 486904 h 3193741"/>
              <a:gd name="connsiteX36" fmla="*/ 5138948 w 5470628"/>
              <a:gd name="connsiteY36" fmla="*/ 528614 h 3193741"/>
              <a:gd name="connsiteX37" fmla="*/ 5097016 w 5470628"/>
              <a:gd name="connsiteY37" fmla="*/ 589923 h 3193741"/>
              <a:gd name="connsiteX38" fmla="*/ 5075869 w 5470628"/>
              <a:gd name="connsiteY38" fmla="*/ 608381 h 3193741"/>
              <a:gd name="connsiteX39" fmla="*/ 5093172 w 5470628"/>
              <a:gd name="connsiteY39" fmla="*/ 618385 h 3193741"/>
              <a:gd name="connsiteX40" fmla="*/ 5153518 w 5470628"/>
              <a:gd name="connsiteY40" fmla="*/ 687474 h 3193741"/>
              <a:gd name="connsiteX41" fmla="*/ 5074984 w 5470628"/>
              <a:gd name="connsiteY41" fmla="*/ 776941 h 3193741"/>
              <a:gd name="connsiteX42" fmla="*/ 5033348 w 5470628"/>
              <a:gd name="connsiteY42" fmla="*/ 805473 h 3193741"/>
              <a:gd name="connsiteX43" fmla="*/ 5116847 w 5470628"/>
              <a:gd name="connsiteY43" fmla="*/ 803426 h 3193741"/>
              <a:gd name="connsiteX44" fmla="*/ 5147902 w 5470628"/>
              <a:gd name="connsiteY44" fmla="*/ 833118 h 3193741"/>
              <a:gd name="connsiteX45" fmla="*/ 5161665 w 5470628"/>
              <a:gd name="connsiteY45" fmla="*/ 848297 h 3193741"/>
              <a:gd name="connsiteX46" fmla="*/ 5246520 w 5470628"/>
              <a:gd name="connsiteY46" fmla="*/ 942412 h 3193741"/>
              <a:gd name="connsiteX47" fmla="*/ 5235368 w 5470628"/>
              <a:gd name="connsiteY47" fmla="*/ 972946 h 3193741"/>
              <a:gd name="connsiteX48" fmla="*/ 5113739 w 5470628"/>
              <a:gd name="connsiteY48" fmla="*/ 1128845 h 3193741"/>
              <a:gd name="connsiteX49" fmla="*/ 5255034 w 5470628"/>
              <a:gd name="connsiteY49" fmla="*/ 1151117 h 3193741"/>
              <a:gd name="connsiteX50" fmla="*/ 5267513 w 5470628"/>
              <a:gd name="connsiteY50" fmla="*/ 1216275 h 3193741"/>
              <a:gd name="connsiteX51" fmla="*/ 5343113 w 5470628"/>
              <a:gd name="connsiteY51" fmla="*/ 1281854 h 3193741"/>
              <a:gd name="connsiteX52" fmla="*/ 5452014 w 5470628"/>
              <a:gd name="connsiteY52" fmla="*/ 1385543 h 3193741"/>
              <a:gd name="connsiteX53" fmla="*/ 5459078 w 5470628"/>
              <a:gd name="connsiteY53" fmla="*/ 1404268 h 3193741"/>
              <a:gd name="connsiteX54" fmla="*/ 5458838 w 5470628"/>
              <a:gd name="connsiteY54" fmla="*/ 1406644 h 3193741"/>
              <a:gd name="connsiteX55" fmla="*/ 5455752 w 5470628"/>
              <a:gd name="connsiteY55" fmla="*/ 1450751 h 3193741"/>
              <a:gd name="connsiteX56" fmla="*/ 5454594 w 5470628"/>
              <a:gd name="connsiteY56" fmla="*/ 1464662 h 3193741"/>
              <a:gd name="connsiteX57" fmla="*/ 5447215 w 5470628"/>
              <a:gd name="connsiteY57" fmla="*/ 1463321 h 3193741"/>
              <a:gd name="connsiteX58" fmla="*/ 5433934 w 5470628"/>
              <a:gd name="connsiteY58" fmla="*/ 1458428 h 3193741"/>
              <a:gd name="connsiteX59" fmla="*/ 5424276 w 5470628"/>
              <a:gd name="connsiteY59" fmla="*/ 1477014 h 3193741"/>
              <a:gd name="connsiteX60" fmla="*/ 5444628 w 5470628"/>
              <a:gd name="connsiteY60" fmla="*/ 1511562 h 3193741"/>
              <a:gd name="connsiteX61" fmla="*/ 5453752 w 5470628"/>
              <a:gd name="connsiteY61" fmla="*/ 1474786 h 3193741"/>
              <a:gd name="connsiteX62" fmla="*/ 5454594 w 5470628"/>
              <a:gd name="connsiteY62" fmla="*/ 1464662 h 3193741"/>
              <a:gd name="connsiteX63" fmla="*/ 5463208 w 5470628"/>
              <a:gd name="connsiteY63" fmla="*/ 1466226 h 3193741"/>
              <a:gd name="connsiteX64" fmla="*/ 5463164 w 5470628"/>
              <a:gd name="connsiteY64" fmla="*/ 1484226 h 3193741"/>
              <a:gd name="connsiteX65" fmla="*/ 5456160 w 5470628"/>
              <a:gd name="connsiteY65" fmla="*/ 1575885 h 3193741"/>
              <a:gd name="connsiteX66" fmla="*/ 5345636 w 5470628"/>
              <a:gd name="connsiteY66" fmla="*/ 1714543 h 3193741"/>
              <a:gd name="connsiteX67" fmla="*/ 5251319 w 5470628"/>
              <a:gd name="connsiteY67" fmla="*/ 1775792 h 3193741"/>
              <a:gd name="connsiteX68" fmla="*/ 5043512 w 5470628"/>
              <a:gd name="connsiteY68" fmla="*/ 2027305 h 3193741"/>
              <a:gd name="connsiteX69" fmla="*/ 4978144 w 5470628"/>
              <a:gd name="connsiteY69" fmla="*/ 2108535 h 3193741"/>
              <a:gd name="connsiteX70" fmla="*/ 5031476 w 5470628"/>
              <a:gd name="connsiteY70" fmla="*/ 2128173 h 3193741"/>
              <a:gd name="connsiteX71" fmla="*/ 4937389 w 5470628"/>
              <a:gd name="connsiteY71" fmla="*/ 2216441 h 3193741"/>
              <a:gd name="connsiteX72" fmla="*/ 4826122 w 5470628"/>
              <a:gd name="connsiteY72" fmla="*/ 2315331 h 3193741"/>
              <a:gd name="connsiteX73" fmla="*/ 2544647 w 5470628"/>
              <a:gd name="connsiteY73" fmla="*/ 3190975 h 3193741"/>
              <a:gd name="connsiteX74" fmla="*/ 1328257 w 5470628"/>
              <a:gd name="connsiteY74" fmla="*/ 3153006 h 3193741"/>
              <a:gd name="connsiteX75" fmla="*/ 977943 w 5470628"/>
              <a:gd name="connsiteY75" fmla="*/ 3082502 h 3193741"/>
              <a:gd name="connsiteX76" fmla="*/ 854473 w 5470628"/>
              <a:gd name="connsiteY76" fmla="*/ 2994250 h 3193741"/>
              <a:gd name="connsiteX77" fmla="*/ 811593 w 5470628"/>
              <a:gd name="connsiteY77" fmla="*/ 2970498 h 3193741"/>
              <a:gd name="connsiteX78" fmla="*/ 707024 w 5470628"/>
              <a:gd name="connsiteY78" fmla="*/ 2945439 h 3193741"/>
              <a:gd name="connsiteX79" fmla="*/ 523487 w 5470628"/>
              <a:gd name="connsiteY79" fmla="*/ 2886053 h 3193741"/>
              <a:gd name="connsiteX80" fmla="*/ 587884 w 5470628"/>
              <a:gd name="connsiteY80" fmla="*/ 2859746 h 3193741"/>
              <a:gd name="connsiteX81" fmla="*/ 779426 w 5470628"/>
              <a:gd name="connsiteY81" fmla="*/ 2885897 h 3193741"/>
              <a:gd name="connsiteX82" fmla="*/ 917288 w 5470628"/>
              <a:gd name="connsiteY82" fmla="*/ 2882248 h 3193741"/>
              <a:gd name="connsiteX83" fmla="*/ 718684 w 5470628"/>
              <a:gd name="connsiteY83" fmla="*/ 2819941 h 3193741"/>
              <a:gd name="connsiteX84" fmla="*/ 524650 w 5470628"/>
              <a:gd name="connsiteY84" fmla="*/ 2731220 h 3193741"/>
              <a:gd name="connsiteX85" fmla="*/ 670138 w 5470628"/>
              <a:gd name="connsiteY85" fmla="*/ 2735189 h 3193741"/>
              <a:gd name="connsiteX86" fmla="*/ 675382 w 5470628"/>
              <a:gd name="connsiteY86" fmla="*/ 2719369 h 3193741"/>
              <a:gd name="connsiteX87" fmla="*/ 542021 w 5470628"/>
              <a:gd name="connsiteY87" fmla="*/ 2601946 h 3193741"/>
              <a:gd name="connsiteX88" fmla="*/ 476895 w 5470628"/>
              <a:gd name="connsiteY88" fmla="*/ 2555976 h 3193741"/>
              <a:gd name="connsiteX89" fmla="*/ 188751 w 5470628"/>
              <a:gd name="connsiteY89" fmla="*/ 2428830 h 3193741"/>
              <a:gd name="connsiteX90" fmla="*/ 456762 w 5470628"/>
              <a:gd name="connsiteY90" fmla="*/ 2468731 h 3193741"/>
              <a:gd name="connsiteX91" fmla="*/ 174514 w 5470628"/>
              <a:gd name="connsiteY91" fmla="*/ 2345378 h 3193741"/>
              <a:gd name="connsiteX92" fmla="*/ 38827 w 5470628"/>
              <a:gd name="connsiteY92" fmla="*/ 2303685 h 3193741"/>
              <a:gd name="connsiteX93" fmla="*/ 3281 w 5470628"/>
              <a:gd name="connsiteY93" fmla="*/ 2273587 h 3193741"/>
              <a:gd name="connsiteX94" fmla="*/ 61590 w 5470628"/>
              <a:gd name="connsiteY94" fmla="*/ 2259170 h 3193741"/>
              <a:gd name="connsiteX95" fmla="*/ 242291 w 5470628"/>
              <a:gd name="connsiteY95" fmla="*/ 2250569 h 3193741"/>
              <a:gd name="connsiteX96" fmla="*/ 13205 w 5470628"/>
              <a:gd name="connsiteY96" fmla="*/ 2172263 h 3193741"/>
              <a:gd name="connsiteX97" fmla="*/ 180810 w 5470628"/>
              <a:gd name="connsiteY97" fmla="*/ 2168333 h 3193741"/>
              <a:gd name="connsiteX98" fmla="*/ 226020 w 5470628"/>
              <a:gd name="connsiteY98" fmla="*/ 2121100 h 3193741"/>
              <a:gd name="connsiteX99" fmla="*/ 299145 w 5470628"/>
              <a:gd name="connsiteY99" fmla="*/ 2044862 h 3193741"/>
              <a:gd name="connsiteX100" fmla="*/ 350236 w 5470628"/>
              <a:gd name="connsiteY100" fmla="*/ 2001187 h 3193741"/>
              <a:gd name="connsiteX101" fmla="*/ 365223 w 5470628"/>
              <a:gd name="connsiteY101" fmla="*/ 1881218 h 3193741"/>
              <a:gd name="connsiteX102" fmla="*/ 310707 w 5470628"/>
              <a:gd name="connsiteY102" fmla="*/ 1758752 h 3193741"/>
              <a:gd name="connsiteX103" fmla="*/ 181659 w 5470628"/>
              <a:gd name="connsiteY103" fmla="*/ 1709137 h 3193741"/>
              <a:gd name="connsiteX104" fmla="*/ 213063 w 5470628"/>
              <a:gd name="connsiteY104" fmla="*/ 1632021 h 3193741"/>
              <a:gd name="connsiteX105" fmla="*/ 481390 w 5470628"/>
              <a:gd name="connsiteY105" fmla="*/ 1644125 h 3193741"/>
              <a:gd name="connsiteX106" fmla="*/ 68930 w 5470628"/>
              <a:gd name="connsiteY106" fmla="*/ 1457537 h 3193741"/>
              <a:gd name="connsiteX107" fmla="*/ 135138 w 5470628"/>
              <a:gd name="connsiteY107" fmla="*/ 1440976 h 3193741"/>
              <a:gd name="connsiteX108" fmla="*/ 131611 w 5470628"/>
              <a:gd name="connsiteY108" fmla="*/ 1427642 h 3193741"/>
              <a:gd name="connsiteX109" fmla="*/ 130443 w 5470628"/>
              <a:gd name="connsiteY109" fmla="*/ 1343795 h 3193741"/>
              <a:gd name="connsiteX110" fmla="*/ 138930 w 5470628"/>
              <a:gd name="connsiteY110" fmla="*/ 1304094 h 3193741"/>
              <a:gd name="connsiteX111" fmla="*/ 118409 w 5470628"/>
              <a:gd name="connsiteY111" fmla="*/ 1262212 h 3193741"/>
              <a:gd name="connsiteX112" fmla="*/ 421410 w 5470628"/>
              <a:gd name="connsiteY112" fmla="*/ 1304757 h 3193741"/>
              <a:gd name="connsiteX113" fmla="*/ 655702 w 5470628"/>
              <a:gd name="connsiteY113" fmla="*/ 1291801 h 3193741"/>
              <a:gd name="connsiteX114" fmla="*/ 648299 w 5470628"/>
              <a:gd name="connsiteY114" fmla="*/ 1287715 h 3193741"/>
              <a:gd name="connsiteX115" fmla="*/ 531027 w 5470628"/>
              <a:gd name="connsiteY115" fmla="*/ 1193967 h 3193741"/>
              <a:gd name="connsiteX116" fmla="*/ 526433 w 5470628"/>
              <a:gd name="connsiteY116" fmla="*/ 1191913 h 3193741"/>
              <a:gd name="connsiteX117" fmla="*/ 504666 w 5470628"/>
              <a:gd name="connsiteY117" fmla="*/ 1177230 h 3193741"/>
              <a:gd name="connsiteX118" fmla="*/ 482307 w 5470628"/>
              <a:gd name="connsiteY118" fmla="*/ 1162618 h 3193741"/>
              <a:gd name="connsiteX119" fmla="*/ 479029 w 5470628"/>
              <a:gd name="connsiteY119" fmla="*/ 1162540 h 3193741"/>
              <a:gd name="connsiteX120" fmla="*/ 447663 w 5470628"/>
              <a:gd name="connsiteY120" fmla="*/ 1132649 h 3193741"/>
              <a:gd name="connsiteX121" fmla="*/ 438547 w 5470628"/>
              <a:gd name="connsiteY121" fmla="*/ 1110977 h 3193741"/>
              <a:gd name="connsiteX122" fmla="*/ 405343 w 5470628"/>
              <a:gd name="connsiteY122" fmla="*/ 1089612 h 3193741"/>
              <a:gd name="connsiteX123" fmla="*/ 371373 w 5470628"/>
              <a:gd name="connsiteY123" fmla="*/ 1070238 h 3193741"/>
              <a:gd name="connsiteX124" fmla="*/ 290358 w 5470628"/>
              <a:gd name="connsiteY124" fmla="*/ 1059884 h 3193741"/>
              <a:gd name="connsiteX125" fmla="*/ 235140 w 5470628"/>
              <a:gd name="connsiteY125" fmla="*/ 1029322 h 3193741"/>
              <a:gd name="connsiteX126" fmla="*/ 300494 w 5470628"/>
              <a:gd name="connsiteY126" fmla="*/ 1032083 h 3193741"/>
              <a:gd name="connsiteX127" fmla="*/ 239661 w 5470628"/>
              <a:gd name="connsiteY127" fmla="*/ 997457 h 3193741"/>
              <a:gd name="connsiteX128" fmla="*/ 204788 w 5470628"/>
              <a:gd name="connsiteY128" fmla="*/ 959211 h 3193741"/>
              <a:gd name="connsiteX129" fmla="*/ 207583 w 5470628"/>
              <a:gd name="connsiteY129" fmla="*/ 947009 h 3193741"/>
              <a:gd name="connsiteX130" fmla="*/ 223061 w 5470628"/>
              <a:gd name="connsiteY130" fmla="*/ 947033 h 3193741"/>
              <a:gd name="connsiteX131" fmla="*/ 280015 w 5470628"/>
              <a:gd name="connsiteY131" fmla="*/ 972164 h 3193741"/>
              <a:gd name="connsiteX132" fmla="*/ 353948 w 5470628"/>
              <a:gd name="connsiteY132" fmla="*/ 1006865 h 3193741"/>
              <a:gd name="connsiteX133" fmla="*/ 240466 w 5470628"/>
              <a:gd name="connsiteY133" fmla="*/ 939943 h 3193741"/>
              <a:gd name="connsiteX134" fmla="*/ 158812 w 5470628"/>
              <a:gd name="connsiteY134" fmla="*/ 891467 h 3193741"/>
              <a:gd name="connsiteX135" fmla="*/ 139551 w 5470628"/>
              <a:gd name="connsiteY135" fmla="*/ 855364 h 3193741"/>
              <a:gd name="connsiteX136" fmla="*/ 145731 w 5470628"/>
              <a:gd name="connsiteY136" fmla="*/ 844888 h 3193741"/>
              <a:gd name="connsiteX137" fmla="*/ 158154 w 5470628"/>
              <a:gd name="connsiteY137" fmla="*/ 848366 h 3193741"/>
              <a:gd name="connsiteX138" fmla="*/ 169370 w 5470628"/>
              <a:gd name="connsiteY138" fmla="*/ 856260 h 3193741"/>
              <a:gd name="connsiteX139" fmla="*/ 288295 w 5470628"/>
              <a:gd name="connsiteY139" fmla="*/ 915169 h 3193741"/>
              <a:gd name="connsiteX140" fmla="*/ 462694 w 5470628"/>
              <a:gd name="connsiteY140" fmla="*/ 994643 h 3193741"/>
              <a:gd name="connsiteX141" fmla="*/ 531910 w 5470628"/>
              <a:gd name="connsiteY141" fmla="*/ 1006664 h 3193741"/>
              <a:gd name="connsiteX142" fmla="*/ 333940 w 5470628"/>
              <a:gd name="connsiteY142" fmla="*/ 893507 h 3193741"/>
              <a:gd name="connsiteX143" fmla="*/ 181443 w 5470628"/>
              <a:gd name="connsiteY143" fmla="*/ 746608 h 3193741"/>
              <a:gd name="connsiteX144" fmla="*/ 162678 w 5470628"/>
              <a:gd name="connsiteY144" fmla="*/ 737018 h 3193741"/>
              <a:gd name="connsiteX145" fmla="*/ 156307 w 5470628"/>
              <a:gd name="connsiteY145" fmla="*/ 730435 h 3193741"/>
              <a:gd name="connsiteX146" fmla="*/ 117227 w 5470628"/>
              <a:gd name="connsiteY146" fmla="*/ 677515 h 3193741"/>
              <a:gd name="connsiteX147" fmla="*/ 113655 w 5470628"/>
              <a:gd name="connsiteY147" fmla="*/ 663474 h 3193741"/>
              <a:gd name="connsiteX148" fmla="*/ 115226 w 5470628"/>
              <a:gd name="connsiteY148" fmla="*/ 636712 h 3193741"/>
              <a:gd name="connsiteX149" fmla="*/ 105067 w 5470628"/>
              <a:gd name="connsiteY149" fmla="*/ 622046 h 3193741"/>
              <a:gd name="connsiteX150" fmla="*/ 104113 w 5470628"/>
              <a:gd name="connsiteY150" fmla="*/ 611722 h 3193741"/>
              <a:gd name="connsiteX151" fmla="*/ 118895 w 5470628"/>
              <a:gd name="connsiteY151" fmla="*/ 610169 h 3193741"/>
              <a:gd name="connsiteX152" fmla="*/ 163095 w 5470628"/>
              <a:gd name="connsiteY152" fmla="*/ 640642 h 3193741"/>
              <a:gd name="connsiteX153" fmla="*/ 185766 w 5470628"/>
              <a:gd name="connsiteY153" fmla="*/ 641454 h 3193741"/>
              <a:gd name="connsiteX154" fmla="*/ 212892 w 5470628"/>
              <a:gd name="connsiteY154" fmla="*/ 637457 h 3193741"/>
              <a:gd name="connsiteX155" fmla="*/ 223932 w 5470628"/>
              <a:gd name="connsiteY155" fmla="*/ 647271 h 3193741"/>
              <a:gd name="connsiteX156" fmla="*/ 287167 w 5470628"/>
              <a:gd name="connsiteY156" fmla="*/ 691571 h 3193741"/>
              <a:gd name="connsiteX157" fmla="*/ 330380 w 5470628"/>
              <a:gd name="connsiteY157" fmla="*/ 692506 h 3193741"/>
              <a:gd name="connsiteX158" fmla="*/ 296172 w 5470628"/>
              <a:gd name="connsiteY158" fmla="*/ 688108 h 3193741"/>
              <a:gd name="connsiteX159" fmla="*/ 286974 w 5470628"/>
              <a:gd name="connsiteY159" fmla="*/ 674512 h 3193741"/>
              <a:gd name="connsiteX160" fmla="*/ 286166 w 5470628"/>
              <a:gd name="connsiteY160" fmla="*/ 661798 h 3193741"/>
              <a:gd name="connsiteX161" fmla="*/ 236268 w 5470628"/>
              <a:gd name="connsiteY161" fmla="*/ 635338 h 3193741"/>
              <a:gd name="connsiteX162" fmla="*/ 231734 w 5470628"/>
              <a:gd name="connsiteY162" fmla="*/ 634225 h 3193741"/>
              <a:gd name="connsiteX163" fmla="*/ 221253 w 5470628"/>
              <a:gd name="connsiteY163" fmla="*/ 623870 h 3193741"/>
              <a:gd name="connsiteX164" fmla="*/ 237564 w 5470628"/>
              <a:gd name="connsiteY164" fmla="*/ 613590 h 3193741"/>
              <a:gd name="connsiteX165" fmla="*/ 282259 w 5470628"/>
              <a:gd name="connsiteY165" fmla="*/ 619091 h 3193741"/>
              <a:gd name="connsiteX166" fmla="*/ 370630 w 5470628"/>
              <a:gd name="connsiteY166" fmla="*/ 665566 h 3193741"/>
              <a:gd name="connsiteX167" fmla="*/ 498017 w 5470628"/>
              <a:gd name="connsiteY167" fmla="*/ 740532 h 3193741"/>
              <a:gd name="connsiteX168" fmla="*/ 918036 w 5470628"/>
              <a:gd name="connsiteY168" fmla="*/ 924307 h 3193741"/>
              <a:gd name="connsiteX169" fmla="*/ 1079304 w 5470628"/>
              <a:gd name="connsiteY169" fmla="*/ 984494 h 3193741"/>
              <a:gd name="connsiteX170" fmla="*/ 1079935 w 5470628"/>
              <a:gd name="connsiteY170" fmla="*/ 980383 h 3193741"/>
              <a:gd name="connsiteX171" fmla="*/ 1079695 w 5470628"/>
              <a:gd name="connsiteY171" fmla="*/ 976616 h 3193741"/>
              <a:gd name="connsiteX172" fmla="*/ 966178 w 5470628"/>
              <a:gd name="connsiteY172" fmla="*/ 937219 h 3193741"/>
              <a:gd name="connsiteX173" fmla="*/ 720106 w 5470628"/>
              <a:gd name="connsiteY173" fmla="*/ 807112 h 3193741"/>
              <a:gd name="connsiteX174" fmla="*/ 698823 w 5470628"/>
              <a:gd name="connsiteY174" fmla="*/ 804708 h 3193741"/>
              <a:gd name="connsiteX175" fmla="*/ 664513 w 5470628"/>
              <a:gd name="connsiteY175" fmla="*/ 784663 h 3193741"/>
              <a:gd name="connsiteX176" fmla="*/ 660380 w 5470628"/>
              <a:gd name="connsiteY176" fmla="*/ 771165 h 3193741"/>
              <a:gd name="connsiteX177" fmla="*/ 584959 w 5470628"/>
              <a:gd name="connsiteY177" fmla="*/ 722409 h 3193741"/>
              <a:gd name="connsiteX178" fmla="*/ 435649 w 5470628"/>
              <a:gd name="connsiteY178" fmla="*/ 639659 h 3193741"/>
              <a:gd name="connsiteX179" fmla="*/ 404944 w 5470628"/>
              <a:gd name="connsiteY179" fmla="*/ 606128 h 3193741"/>
              <a:gd name="connsiteX180" fmla="*/ 408476 w 5470628"/>
              <a:gd name="connsiteY180" fmla="*/ 591466 h 3193741"/>
              <a:gd name="connsiteX181" fmla="*/ 425225 w 5470628"/>
              <a:gd name="connsiteY181" fmla="*/ 592759 h 3193741"/>
              <a:gd name="connsiteX182" fmla="*/ 487115 w 5470628"/>
              <a:gd name="connsiteY182" fmla="*/ 620614 h 3193741"/>
              <a:gd name="connsiteX183" fmla="*/ 550277 w 5470628"/>
              <a:gd name="connsiteY183" fmla="*/ 649738 h 3193741"/>
              <a:gd name="connsiteX184" fmla="*/ 544421 w 5470628"/>
              <a:gd name="connsiteY184" fmla="*/ 641907 h 3193741"/>
              <a:gd name="connsiteX185" fmla="*/ 431905 w 5470628"/>
              <a:gd name="connsiteY185" fmla="*/ 580799 h 3193741"/>
              <a:gd name="connsiteX186" fmla="*/ 351177 w 5470628"/>
              <a:gd name="connsiteY186" fmla="*/ 528177 h 3193741"/>
              <a:gd name="connsiteX187" fmla="*/ 339749 w 5470628"/>
              <a:gd name="connsiteY187" fmla="*/ 498244 h 3193741"/>
              <a:gd name="connsiteX188" fmla="*/ 346313 w 5470628"/>
              <a:gd name="connsiteY188" fmla="*/ 489145 h 3193741"/>
              <a:gd name="connsiteX189" fmla="*/ 356579 w 5470628"/>
              <a:gd name="connsiteY189" fmla="*/ 491460 h 3193741"/>
              <a:gd name="connsiteX190" fmla="*/ 371505 w 5470628"/>
              <a:gd name="connsiteY190" fmla="*/ 501516 h 3193741"/>
              <a:gd name="connsiteX191" fmla="*/ 476275 w 5470628"/>
              <a:gd name="connsiteY191" fmla="*/ 553122 h 3193741"/>
              <a:gd name="connsiteX192" fmla="*/ 649952 w 5470628"/>
              <a:gd name="connsiteY192" fmla="*/ 635294 h 3193741"/>
              <a:gd name="connsiteX193" fmla="*/ 727161 w 5470628"/>
              <a:gd name="connsiteY193" fmla="*/ 651328 h 3193741"/>
              <a:gd name="connsiteX194" fmla="*/ 722417 w 5470628"/>
              <a:gd name="connsiteY194" fmla="*/ 646921 h 3193741"/>
              <a:gd name="connsiteX195" fmla="*/ 546079 w 5470628"/>
              <a:gd name="connsiteY195" fmla="*/ 546328 h 3193741"/>
              <a:gd name="connsiteX196" fmla="*/ 378182 w 5470628"/>
              <a:gd name="connsiteY196" fmla="*/ 386585 h 3193741"/>
              <a:gd name="connsiteX197" fmla="*/ 370158 w 5470628"/>
              <a:gd name="connsiteY197" fmla="*/ 382100 h 3193741"/>
              <a:gd name="connsiteX198" fmla="*/ 357861 w 5470628"/>
              <a:gd name="connsiteY198" fmla="*/ 371252 h 3193741"/>
              <a:gd name="connsiteX199" fmla="*/ 331313 w 5470628"/>
              <a:gd name="connsiteY199" fmla="*/ 328203 h 3193741"/>
              <a:gd name="connsiteX200" fmla="*/ 319354 w 5470628"/>
              <a:gd name="connsiteY200" fmla="*/ 299282 h 3193741"/>
              <a:gd name="connsiteX201" fmla="*/ 319682 w 5470628"/>
              <a:gd name="connsiteY201" fmla="*/ 285719 h 3193741"/>
              <a:gd name="connsiteX202" fmla="*/ 306391 w 5470628"/>
              <a:gd name="connsiteY202" fmla="*/ 268585 h 3193741"/>
              <a:gd name="connsiteX203" fmla="*/ 303294 w 5470628"/>
              <a:gd name="connsiteY203" fmla="*/ 257334 h 3193741"/>
              <a:gd name="connsiteX204" fmla="*/ 319242 w 5470628"/>
              <a:gd name="connsiteY204" fmla="*/ 255403 h 3193741"/>
              <a:gd name="connsiteX205" fmla="*/ 364093 w 5470628"/>
              <a:gd name="connsiteY205" fmla="*/ 286745 h 3193741"/>
              <a:gd name="connsiteX206" fmla="*/ 385301 w 5470628"/>
              <a:gd name="connsiteY206" fmla="*/ 287973 h 3193741"/>
              <a:gd name="connsiteX207" fmla="*/ 417598 w 5470628"/>
              <a:gd name="connsiteY207" fmla="*/ 285722 h 3193741"/>
              <a:gd name="connsiteX208" fmla="*/ 440155 w 5470628"/>
              <a:gd name="connsiteY208" fmla="*/ 308139 h 3193741"/>
              <a:gd name="connsiteX209" fmla="*/ 534406 w 5470628"/>
              <a:gd name="connsiteY209" fmla="*/ 339430 h 3193741"/>
              <a:gd name="connsiteX210" fmla="*/ 495633 w 5470628"/>
              <a:gd name="connsiteY210" fmla="*/ 333450 h 3193741"/>
              <a:gd name="connsiteX211" fmla="*/ 486289 w 5470628"/>
              <a:gd name="connsiteY211" fmla="*/ 322243 h 3193741"/>
              <a:gd name="connsiteX212" fmla="*/ 484000 w 5470628"/>
              <a:gd name="connsiteY212" fmla="*/ 304964 h 3193741"/>
              <a:gd name="connsiteX213" fmla="*/ 436911 w 5470628"/>
              <a:gd name="connsiteY213" fmla="*/ 280536 h 3193741"/>
              <a:gd name="connsiteX214" fmla="*/ 426865 w 5470628"/>
              <a:gd name="connsiteY214" fmla="*/ 277007 h 3193741"/>
              <a:gd name="connsiteX215" fmla="*/ 420654 w 5470628"/>
              <a:gd name="connsiteY215" fmla="*/ 268269 h 3193741"/>
              <a:gd name="connsiteX216" fmla="*/ 432329 w 5470628"/>
              <a:gd name="connsiteY216" fmla="*/ 259975 h 3193741"/>
              <a:gd name="connsiteX217" fmla="*/ 447672 w 5470628"/>
              <a:gd name="connsiteY217" fmla="*/ 257879 h 3193741"/>
              <a:gd name="connsiteX218" fmla="*/ 502242 w 5470628"/>
              <a:gd name="connsiteY218" fmla="*/ 273572 h 3193741"/>
              <a:gd name="connsiteX219" fmla="*/ 659874 w 5470628"/>
              <a:gd name="connsiteY219" fmla="*/ 365516 h 3193741"/>
              <a:gd name="connsiteX220" fmla="*/ 829177 w 5470628"/>
              <a:gd name="connsiteY220" fmla="*/ 444421 h 3193741"/>
              <a:gd name="connsiteX221" fmla="*/ 1231903 w 5470628"/>
              <a:gd name="connsiteY221" fmla="*/ 613682 h 3193741"/>
              <a:gd name="connsiteX222" fmla="*/ 1911736 w 5470628"/>
              <a:gd name="connsiteY222" fmla="*/ 685084 h 3193741"/>
              <a:gd name="connsiteX223" fmla="*/ 2564313 w 5470628"/>
              <a:gd name="connsiteY223" fmla="*/ 632143 h 3193741"/>
              <a:gd name="connsiteX224" fmla="*/ 2657304 w 5470628"/>
              <a:gd name="connsiteY224" fmla="*/ 624913 h 3193741"/>
              <a:gd name="connsiteX225" fmla="*/ 4235818 w 5470628"/>
              <a:gd name="connsiteY225" fmla="*/ 259339 h 3193741"/>
              <a:gd name="connsiteX226" fmla="*/ 4460331 w 5470628"/>
              <a:gd name="connsiteY226" fmla="*/ 176864 h 3193741"/>
              <a:gd name="connsiteX227" fmla="*/ 4499578 w 5470628"/>
              <a:gd name="connsiteY227" fmla="*/ 186791 h 3193741"/>
              <a:gd name="connsiteX228" fmla="*/ 4514640 w 5470628"/>
              <a:gd name="connsiteY228" fmla="*/ 188841 h 3193741"/>
              <a:gd name="connsiteX229" fmla="*/ 4516523 w 5470628"/>
              <a:gd name="connsiteY229" fmla="*/ 189988 h 3193741"/>
              <a:gd name="connsiteX230" fmla="*/ 4518126 w 5470628"/>
              <a:gd name="connsiteY230" fmla="*/ 189316 h 3193741"/>
              <a:gd name="connsiteX231" fmla="*/ 4514640 w 5470628"/>
              <a:gd name="connsiteY231" fmla="*/ 188841 h 3193741"/>
              <a:gd name="connsiteX232" fmla="*/ 4511569 w 5470628"/>
              <a:gd name="connsiteY232" fmla="*/ 186970 h 3193741"/>
              <a:gd name="connsiteX233" fmla="*/ 4510888 w 5470628"/>
              <a:gd name="connsiteY233" fmla="*/ 180943 h 3193741"/>
              <a:gd name="connsiteX234" fmla="*/ 4531865 w 5470628"/>
              <a:gd name="connsiteY234" fmla="*/ 155151 h 3193741"/>
              <a:gd name="connsiteX235" fmla="*/ 4573441 w 5470628"/>
              <a:gd name="connsiteY235" fmla="*/ 139676 h 3193741"/>
              <a:gd name="connsiteX236" fmla="*/ 4594964 w 5470628"/>
              <a:gd name="connsiteY236" fmla="*/ 145847 h 3193741"/>
              <a:gd name="connsiteX237" fmla="*/ 4623059 w 5470628"/>
              <a:gd name="connsiteY237" fmla="*/ 152410 h 3193741"/>
              <a:gd name="connsiteX238" fmla="*/ 4748356 w 5470628"/>
              <a:gd name="connsiteY238" fmla="*/ 68192 h 3193741"/>
              <a:gd name="connsiteX239" fmla="*/ 4833812 w 5470628"/>
              <a:gd name="connsiteY239" fmla="*/ 8017 h 3193741"/>
              <a:gd name="connsiteX240" fmla="*/ 4850908 w 5470628"/>
              <a:gd name="connsiteY240" fmla="*/ 727 h 319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5470628" h="3193741">
                <a:moveTo>
                  <a:pt x="5462602" y="1413608"/>
                </a:moveTo>
                <a:lnTo>
                  <a:pt x="5465724" y="1421881"/>
                </a:lnTo>
                <a:cubicBezTo>
                  <a:pt x="5472118" y="1444281"/>
                  <a:pt x="5472640" y="1461744"/>
                  <a:pt x="5465025" y="1466556"/>
                </a:cubicBezTo>
                <a:lnTo>
                  <a:pt x="5463208" y="1466226"/>
                </a:lnTo>
                <a:lnTo>
                  <a:pt x="5463242" y="1451866"/>
                </a:lnTo>
                <a:cubicBezTo>
                  <a:pt x="5463190" y="1441487"/>
                  <a:pt x="5463068" y="1431722"/>
                  <a:pt x="5462894" y="1423194"/>
                </a:cubicBezTo>
                <a:close/>
                <a:moveTo>
                  <a:pt x="5461417" y="1391849"/>
                </a:moveTo>
                <a:cubicBezTo>
                  <a:pt x="5461710" y="1392940"/>
                  <a:pt x="5461992" y="1396513"/>
                  <a:pt x="5462246" y="1401944"/>
                </a:cubicBezTo>
                <a:lnTo>
                  <a:pt x="5462602" y="1413608"/>
                </a:lnTo>
                <a:lnTo>
                  <a:pt x="5459078" y="1404268"/>
                </a:lnTo>
                <a:lnTo>
                  <a:pt x="5460137" y="1393780"/>
                </a:lnTo>
                <a:cubicBezTo>
                  <a:pt x="5460561" y="1391114"/>
                  <a:pt x="5460982" y="1390270"/>
                  <a:pt x="5461417" y="1391849"/>
                </a:cubicBezTo>
                <a:close/>
                <a:moveTo>
                  <a:pt x="614271" y="1052206"/>
                </a:moveTo>
                <a:cubicBezTo>
                  <a:pt x="613444" y="1053256"/>
                  <a:pt x="612323" y="1054339"/>
                  <a:pt x="611497" y="1055389"/>
                </a:cubicBezTo>
                <a:cubicBezTo>
                  <a:pt x="617673" y="1058912"/>
                  <a:pt x="624115" y="1061928"/>
                  <a:pt x="630277" y="1065215"/>
                </a:cubicBezTo>
                <a:cubicBezTo>
                  <a:pt x="637469" y="1066004"/>
                  <a:pt x="644958" y="1066759"/>
                  <a:pt x="651856" y="1067584"/>
                </a:cubicBezTo>
                <a:cubicBezTo>
                  <a:pt x="639327" y="1062458"/>
                  <a:pt x="626799" y="1057332"/>
                  <a:pt x="614271" y="1052206"/>
                </a:cubicBezTo>
                <a:close/>
                <a:moveTo>
                  <a:pt x="810628" y="695550"/>
                </a:moveTo>
                <a:cubicBezTo>
                  <a:pt x="873537" y="739416"/>
                  <a:pt x="951215" y="767494"/>
                  <a:pt x="1033084" y="791270"/>
                </a:cubicBezTo>
                <a:cubicBezTo>
                  <a:pt x="1034205" y="790184"/>
                  <a:pt x="1035031" y="789136"/>
                  <a:pt x="1036153" y="788050"/>
                </a:cubicBezTo>
                <a:cubicBezTo>
                  <a:pt x="960983" y="757296"/>
                  <a:pt x="885798" y="726306"/>
                  <a:pt x="810628" y="695550"/>
                </a:cubicBezTo>
                <a:close/>
                <a:moveTo>
                  <a:pt x="4850908" y="727"/>
                </a:moveTo>
                <a:cubicBezTo>
                  <a:pt x="4858191" y="2929"/>
                  <a:pt x="4860543" y="7152"/>
                  <a:pt x="4858584" y="13795"/>
                </a:cubicBezTo>
                <a:cubicBezTo>
                  <a:pt x="4855845" y="22194"/>
                  <a:pt x="4850092" y="30008"/>
                  <a:pt x="4843408" y="37224"/>
                </a:cubicBezTo>
                <a:cubicBezTo>
                  <a:pt x="4812232" y="71132"/>
                  <a:pt x="4827067" y="79774"/>
                  <a:pt x="4871062" y="78954"/>
                </a:cubicBezTo>
                <a:cubicBezTo>
                  <a:pt x="4910302" y="78234"/>
                  <a:pt x="4949507" y="72299"/>
                  <a:pt x="4989038" y="66799"/>
                </a:cubicBezTo>
                <a:cubicBezTo>
                  <a:pt x="5008500" y="63967"/>
                  <a:pt x="5009491" y="65509"/>
                  <a:pt x="5002636" y="79388"/>
                </a:cubicBezTo>
                <a:cubicBezTo>
                  <a:pt x="4991594" y="102315"/>
                  <a:pt x="4990844" y="123285"/>
                  <a:pt x="5008332" y="140859"/>
                </a:cubicBezTo>
                <a:cubicBezTo>
                  <a:pt x="5012456" y="144868"/>
                  <a:pt x="5015428" y="149491"/>
                  <a:pt x="5014326" y="155555"/>
                </a:cubicBezTo>
                <a:cubicBezTo>
                  <a:pt x="5009356" y="180357"/>
                  <a:pt x="5019874" y="200674"/>
                  <a:pt x="5030704" y="221190"/>
                </a:cubicBezTo>
                <a:cubicBezTo>
                  <a:pt x="5048958" y="255517"/>
                  <a:pt x="5072099" y="287116"/>
                  <a:pt x="5097262" y="317759"/>
                </a:cubicBezTo>
                <a:cubicBezTo>
                  <a:pt x="5115004" y="339336"/>
                  <a:pt x="5126222" y="365974"/>
                  <a:pt x="5165084" y="373367"/>
                </a:cubicBezTo>
                <a:cubicBezTo>
                  <a:pt x="5174420" y="375083"/>
                  <a:pt x="5177498" y="381353"/>
                  <a:pt x="5174137" y="389353"/>
                </a:cubicBezTo>
                <a:cubicBezTo>
                  <a:pt x="5163026" y="415847"/>
                  <a:pt x="5172067" y="436343"/>
                  <a:pt x="5192507" y="453561"/>
                </a:cubicBezTo>
                <a:cubicBezTo>
                  <a:pt x="5199734" y="459565"/>
                  <a:pt x="5197020" y="463690"/>
                  <a:pt x="5187160" y="467732"/>
                </a:cubicBezTo>
                <a:cubicBezTo>
                  <a:pt x="5175836" y="472188"/>
                  <a:pt x="5167025" y="478711"/>
                  <a:pt x="5160106" y="486904"/>
                </a:cubicBezTo>
                <a:cubicBezTo>
                  <a:pt x="5148744" y="500143"/>
                  <a:pt x="5143396" y="514315"/>
                  <a:pt x="5138948" y="528614"/>
                </a:cubicBezTo>
                <a:cubicBezTo>
                  <a:pt x="5132042" y="551041"/>
                  <a:pt x="5123894" y="572670"/>
                  <a:pt x="5097016" y="589923"/>
                </a:cubicBezTo>
                <a:cubicBezTo>
                  <a:pt x="5089016" y="595163"/>
                  <a:pt x="5082598" y="601872"/>
                  <a:pt x="5075869" y="608381"/>
                </a:cubicBezTo>
                <a:cubicBezTo>
                  <a:pt x="5078016" y="614052"/>
                  <a:pt x="5083322" y="617918"/>
                  <a:pt x="5093172" y="618385"/>
                </a:cubicBezTo>
                <a:cubicBezTo>
                  <a:pt x="5155867" y="621469"/>
                  <a:pt x="5153088" y="652648"/>
                  <a:pt x="5153518" y="687474"/>
                </a:cubicBezTo>
                <a:cubicBezTo>
                  <a:pt x="5154177" y="730575"/>
                  <a:pt x="5118812" y="754787"/>
                  <a:pt x="5074984" y="776941"/>
                </a:cubicBezTo>
                <a:cubicBezTo>
                  <a:pt x="5059986" y="784451"/>
                  <a:pt x="5038116" y="786863"/>
                  <a:pt x="5033348" y="805473"/>
                </a:cubicBezTo>
                <a:cubicBezTo>
                  <a:pt x="5059529" y="819384"/>
                  <a:pt x="5089376" y="802009"/>
                  <a:pt x="5116847" y="803426"/>
                </a:cubicBezTo>
                <a:cubicBezTo>
                  <a:pt x="5139548" y="804709"/>
                  <a:pt x="5176330" y="798120"/>
                  <a:pt x="5147902" y="833118"/>
                </a:cubicBezTo>
                <a:cubicBezTo>
                  <a:pt x="5139626" y="843373"/>
                  <a:pt x="5150382" y="848714"/>
                  <a:pt x="5161665" y="848297"/>
                </a:cubicBezTo>
                <a:cubicBezTo>
                  <a:pt x="5253064" y="844106"/>
                  <a:pt x="5215170" y="912756"/>
                  <a:pt x="5246520" y="942412"/>
                </a:cubicBezTo>
                <a:cubicBezTo>
                  <a:pt x="5255359" y="950358"/>
                  <a:pt x="5247812" y="967405"/>
                  <a:pt x="5235368" y="972946"/>
                </a:cubicBezTo>
                <a:cubicBezTo>
                  <a:pt x="5156387" y="1008610"/>
                  <a:pt x="5149354" y="1071149"/>
                  <a:pt x="5113739" y="1128845"/>
                </a:cubicBezTo>
                <a:cubicBezTo>
                  <a:pt x="5157305" y="1144685"/>
                  <a:pt x="5208388" y="1143005"/>
                  <a:pt x="5255034" y="1151117"/>
                </a:cubicBezTo>
                <a:cubicBezTo>
                  <a:pt x="5303482" y="1159484"/>
                  <a:pt x="5304156" y="1170079"/>
                  <a:pt x="5267513" y="1216275"/>
                </a:cubicBezTo>
                <a:cubicBezTo>
                  <a:pt x="5370269" y="1212844"/>
                  <a:pt x="5370269" y="1212844"/>
                  <a:pt x="5343113" y="1281854"/>
                </a:cubicBezTo>
                <a:cubicBezTo>
                  <a:pt x="5386272" y="1279593"/>
                  <a:pt x="5428618" y="1334726"/>
                  <a:pt x="5452014" y="1385543"/>
                </a:cubicBezTo>
                <a:lnTo>
                  <a:pt x="5459078" y="1404268"/>
                </a:lnTo>
                <a:lnTo>
                  <a:pt x="5458838" y="1406644"/>
                </a:lnTo>
                <a:cubicBezTo>
                  <a:pt x="5457942" y="1418063"/>
                  <a:pt x="5456960" y="1434367"/>
                  <a:pt x="5455752" y="1450751"/>
                </a:cubicBezTo>
                <a:lnTo>
                  <a:pt x="5454594" y="1464662"/>
                </a:lnTo>
                <a:lnTo>
                  <a:pt x="5447215" y="1463321"/>
                </a:lnTo>
                <a:cubicBezTo>
                  <a:pt x="5441256" y="1459714"/>
                  <a:pt x="5437002" y="1458345"/>
                  <a:pt x="5433934" y="1458428"/>
                </a:cubicBezTo>
                <a:cubicBezTo>
                  <a:pt x="5424728" y="1458676"/>
                  <a:pt x="5426188" y="1471978"/>
                  <a:pt x="5424276" y="1477014"/>
                </a:cubicBezTo>
                <a:cubicBezTo>
                  <a:pt x="5417851" y="1492977"/>
                  <a:pt x="5433852" y="1501241"/>
                  <a:pt x="5444628" y="1511562"/>
                </a:cubicBezTo>
                <a:cubicBezTo>
                  <a:pt x="5448663" y="1515344"/>
                  <a:pt x="5451544" y="1497678"/>
                  <a:pt x="5453752" y="1474786"/>
                </a:cubicBezTo>
                <a:lnTo>
                  <a:pt x="5454594" y="1464662"/>
                </a:lnTo>
                <a:lnTo>
                  <a:pt x="5463208" y="1466226"/>
                </a:lnTo>
                <a:lnTo>
                  <a:pt x="5463164" y="1484226"/>
                </a:lnTo>
                <a:cubicBezTo>
                  <a:pt x="5462722" y="1528173"/>
                  <a:pt x="5460824" y="1571999"/>
                  <a:pt x="5456160" y="1575885"/>
                </a:cubicBezTo>
                <a:cubicBezTo>
                  <a:pt x="5406708" y="1617226"/>
                  <a:pt x="5442751" y="1692579"/>
                  <a:pt x="5345636" y="1714543"/>
                </a:cubicBezTo>
                <a:cubicBezTo>
                  <a:pt x="5301930" y="1724583"/>
                  <a:pt x="5282493" y="1755882"/>
                  <a:pt x="5251319" y="1775792"/>
                </a:cubicBezTo>
                <a:cubicBezTo>
                  <a:pt x="5142610" y="1844714"/>
                  <a:pt x="5072132" y="1925140"/>
                  <a:pt x="5043512" y="2027305"/>
                </a:cubicBezTo>
                <a:cubicBezTo>
                  <a:pt x="5035488" y="2055562"/>
                  <a:pt x="5000258" y="2081893"/>
                  <a:pt x="4978144" y="2108535"/>
                </a:cubicBezTo>
                <a:cubicBezTo>
                  <a:pt x="4990785" y="2124798"/>
                  <a:pt x="5050411" y="2079615"/>
                  <a:pt x="5031476" y="2128173"/>
                </a:cubicBezTo>
                <a:cubicBezTo>
                  <a:pt x="5017138" y="2164787"/>
                  <a:pt x="4975973" y="2191363"/>
                  <a:pt x="4937389" y="2216441"/>
                </a:cubicBezTo>
                <a:cubicBezTo>
                  <a:pt x="4893079" y="2245058"/>
                  <a:pt x="4843760" y="2269776"/>
                  <a:pt x="4826122" y="2315331"/>
                </a:cubicBezTo>
                <a:cubicBezTo>
                  <a:pt x="4822276" y="2325050"/>
                  <a:pt x="3896510" y="3112888"/>
                  <a:pt x="2544647" y="3190975"/>
                </a:cubicBezTo>
                <a:cubicBezTo>
                  <a:pt x="2323734" y="3203734"/>
                  <a:pt x="1445947" y="3169121"/>
                  <a:pt x="1328257" y="3153006"/>
                </a:cubicBezTo>
                <a:cubicBezTo>
                  <a:pt x="1207258" y="3136344"/>
                  <a:pt x="1101756" y="3091943"/>
                  <a:pt x="977943" y="3082502"/>
                </a:cubicBezTo>
                <a:cubicBezTo>
                  <a:pt x="912454" y="3077622"/>
                  <a:pt x="848655" y="3061861"/>
                  <a:pt x="854473" y="2994250"/>
                </a:cubicBezTo>
                <a:cubicBezTo>
                  <a:pt x="856228" y="2975057"/>
                  <a:pt x="838125" y="2961827"/>
                  <a:pt x="811593" y="2970498"/>
                </a:cubicBezTo>
                <a:cubicBezTo>
                  <a:pt x="761454" y="2987010"/>
                  <a:pt x="736680" y="2962489"/>
                  <a:pt x="707024" y="2945439"/>
                </a:cubicBezTo>
                <a:cubicBezTo>
                  <a:pt x="654509" y="2915262"/>
                  <a:pt x="603913" y="2882480"/>
                  <a:pt x="523487" y="2886053"/>
                </a:cubicBezTo>
                <a:cubicBezTo>
                  <a:pt x="537017" y="2855468"/>
                  <a:pt x="563587" y="2856758"/>
                  <a:pt x="587884" y="2859746"/>
                </a:cubicBezTo>
                <a:cubicBezTo>
                  <a:pt x="652090" y="2867866"/>
                  <a:pt x="715235" y="2878012"/>
                  <a:pt x="779426" y="2885897"/>
                </a:cubicBezTo>
                <a:cubicBezTo>
                  <a:pt x="821123" y="2891048"/>
                  <a:pt x="863074" y="2900202"/>
                  <a:pt x="917288" y="2882248"/>
                </a:cubicBezTo>
                <a:cubicBezTo>
                  <a:pt x="866364" y="2830288"/>
                  <a:pt x="785092" y="2829930"/>
                  <a:pt x="718684" y="2819941"/>
                </a:cubicBezTo>
                <a:cubicBezTo>
                  <a:pt x="635747" y="2807447"/>
                  <a:pt x="584925" y="2771133"/>
                  <a:pt x="524650" y="2731220"/>
                </a:cubicBezTo>
                <a:cubicBezTo>
                  <a:pt x="584180" y="2712621"/>
                  <a:pt x="623299" y="2742760"/>
                  <a:pt x="670138" y="2735189"/>
                </a:cubicBezTo>
                <a:cubicBezTo>
                  <a:pt x="672406" y="2728745"/>
                  <a:pt x="675988" y="2719532"/>
                  <a:pt x="675382" y="2719369"/>
                </a:cubicBezTo>
                <a:cubicBezTo>
                  <a:pt x="596666" y="2703042"/>
                  <a:pt x="557844" y="2658869"/>
                  <a:pt x="542021" y="2601946"/>
                </a:cubicBezTo>
                <a:cubicBezTo>
                  <a:pt x="533902" y="2572560"/>
                  <a:pt x="505246" y="2566541"/>
                  <a:pt x="476895" y="2555976"/>
                </a:cubicBezTo>
                <a:cubicBezTo>
                  <a:pt x="377189" y="2518466"/>
                  <a:pt x="272496" y="2486779"/>
                  <a:pt x="188751" y="2428830"/>
                </a:cubicBezTo>
                <a:cubicBezTo>
                  <a:pt x="280875" y="2426687"/>
                  <a:pt x="357216" y="2461808"/>
                  <a:pt x="456762" y="2468731"/>
                </a:cubicBezTo>
                <a:cubicBezTo>
                  <a:pt x="373794" y="2404281"/>
                  <a:pt x="269816" y="2379152"/>
                  <a:pt x="174514" y="2345378"/>
                </a:cubicBezTo>
                <a:cubicBezTo>
                  <a:pt x="130977" y="2330009"/>
                  <a:pt x="90329" y="2308598"/>
                  <a:pt x="38827" y="2303685"/>
                </a:cubicBezTo>
                <a:cubicBezTo>
                  <a:pt x="20556" y="2301864"/>
                  <a:pt x="-10092" y="2297272"/>
                  <a:pt x="3281" y="2273587"/>
                </a:cubicBezTo>
                <a:cubicBezTo>
                  <a:pt x="14533" y="2253956"/>
                  <a:pt x="39095" y="2256437"/>
                  <a:pt x="61590" y="2259170"/>
                </a:cubicBezTo>
                <a:cubicBezTo>
                  <a:pt x="115591" y="2265916"/>
                  <a:pt x="170539" y="2259497"/>
                  <a:pt x="242291" y="2250569"/>
                </a:cubicBezTo>
                <a:cubicBezTo>
                  <a:pt x="178223" y="2197829"/>
                  <a:pt x="68904" y="2229102"/>
                  <a:pt x="13205" y="2172263"/>
                </a:cubicBezTo>
                <a:cubicBezTo>
                  <a:pt x="77196" y="2153598"/>
                  <a:pt x="128251" y="2170191"/>
                  <a:pt x="180810" y="2168333"/>
                </a:cubicBezTo>
                <a:cubicBezTo>
                  <a:pt x="228319" y="2166612"/>
                  <a:pt x="239444" y="2154350"/>
                  <a:pt x="226020" y="2121100"/>
                </a:cubicBezTo>
                <a:cubicBezTo>
                  <a:pt x="205165" y="2069293"/>
                  <a:pt x="229388" y="2038364"/>
                  <a:pt x="299145" y="2044862"/>
                </a:cubicBezTo>
                <a:cubicBezTo>
                  <a:pt x="363822" y="2051027"/>
                  <a:pt x="369032" y="2029991"/>
                  <a:pt x="350236" y="2001187"/>
                </a:cubicBezTo>
                <a:cubicBezTo>
                  <a:pt x="322862" y="1959187"/>
                  <a:pt x="348423" y="1921214"/>
                  <a:pt x="365223" y="1881218"/>
                </a:cubicBezTo>
                <a:cubicBezTo>
                  <a:pt x="390527" y="1820499"/>
                  <a:pt x="376326" y="1793748"/>
                  <a:pt x="310707" y="1758752"/>
                </a:cubicBezTo>
                <a:cubicBezTo>
                  <a:pt x="273754" y="1739265"/>
                  <a:pt x="234367" y="1723631"/>
                  <a:pt x="181659" y="1709137"/>
                </a:cubicBezTo>
                <a:cubicBezTo>
                  <a:pt x="299387" y="1683727"/>
                  <a:pt x="172918" y="1660608"/>
                  <a:pt x="213063" y="1632021"/>
                </a:cubicBezTo>
                <a:cubicBezTo>
                  <a:pt x="296030" y="1612244"/>
                  <a:pt x="369047" y="1679323"/>
                  <a:pt x="481390" y="1644125"/>
                </a:cubicBezTo>
                <a:cubicBezTo>
                  <a:pt x="336659" y="1595935"/>
                  <a:pt x="176348" y="1532074"/>
                  <a:pt x="68930" y="1457537"/>
                </a:cubicBezTo>
                <a:cubicBezTo>
                  <a:pt x="91299" y="1434897"/>
                  <a:pt x="115799" y="1450436"/>
                  <a:pt x="135138" y="1440976"/>
                </a:cubicBezTo>
                <a:cubicBezTo>
                  <a:pt x="133952" y="1436374"/>
                  <a:pt x="135290" y="1429332"/>
                  <a:pt x="131611" y="1427642"/>
                </a:cubicBezTo>
                <a:cubicBezTo>
                  <a:pt x="52402" y="1389548"/>
                  <a:pt x="51441" y="1388478"/>
                  <a:pt x="130443" y="1343795"/>
                </a:cubicBezTo>
                <a:cubicBezTo>
                  <a:pt x="158017" y="1328118"/>
                  <a:pt x="154966" y="1317573"/>
                  <a:pt x="138930" y="1304094"/>
                </a:cubicBezTo>
                <a:cubicBezTo>
                  <a:pt x="127608" y="1294551"/>
                  <a:pt x="113720" y="1286742"/>
                  <a:pt x="118409" y="1262212"/>
                </a:cubicBezTo>
                <a:cubicBezTo>
                  <a:pt x="164937" y="1287183"/>
                  <a:pt x="383505" y="1312432"/>
                  <a:pt x="421410" y="1304757"/>
                </a:cubicBezTo>
                <a:cubicBezTo>
                  <a:pt x="464009" y="1296037"/>
                  <a:pt x="610877" y="1288926"/>
                  <a:pt x="655702" y="1291801"/>
                </a:cubicBezTo>
                <a:cubicBezTo>
                  <a:pt x="653235" y="1290438"/>
                  <a:pt x="650767" y="1289077"/>
                  <a:pt x="648299" y="1287715"/>
                </a:cubicBezTo>
                <a:cubicBezTo>
                  <a:pt x="603999" y="1260339"/>
                  <a:pt x="559107" y="1233035"/>
                  <a:pt x="531027" y="1193967"/>
                </a:cubicBezTo>
                <a:cubicBezTo>
                  <a:pt x="529741" y="1192462"/>
                  <a:pt x="529061" y="1191120"/>
                  <a:pt x="526433" y="1191913"/>
                </a:cubicBezTo>
                <a:cubicBezTo>
                  <a:pt x="503415" y="1199684"/>
                  <a:pt x="505590" y="1187083"/>
                  <a:pt x="504666" y="1177230"/>
                </a:cubicBezTo>
                <a:cubicBezTo>
                  <a:pt x="503726" y="1167141"/>
                  <a:pt x="499378" y="1159602"/>
                  <a:pt x="482307" y="1162618"/>
                </a:cubicBezTo>
                <a:cubicBezTo>
                  <a:pt x="481421" y="1162726"/>
                  <a:pt x="480226" y="1162633"/>
                  <a:pt x="479029" y="1162540"/>
                </a:cubicBezTo>
                <a:cubicBezTo>
                  <a:pt x="470949" y="1161859"/>
                  <a:pt x="444139" y="1138059"/>
                  <a:pt x="447663" y="1132649"/>
                </a:cubicBezTo>
                <a:cubicBezTo>
                  <a:pt x="455539" y="1120781"/>
                  <a:pt x="446335" y="1116439"/>
                  <a:pt x="438547" y="1110977"/>
                </a:cubicBezTo>
                <a:cubicBezTo>
                  <a:pt x="427656" y="1103517"/>
                  <a:pt x="416795" y="1096529"/>
                  <a:pt x="405343" y="1089612"/>
                </a:cubicBezTo>
                <a:cubicBezTo>
                  <a:pt x="394202" y="1082895"/>
                  <a:pt x="382794" y="1076684"/>
                  <a:pt x="371373" y="1070238"/>
                </a:cubicBezTo>
                <a:cubicBezTo>
                  <a:pt x="344889" y="1065616"/>
                  <a:pt x="318169" y="1061972"/>
                  <a:pt x="290358" y="1059884"/>
                </a:cubicBezTo>
                <a:cubicBezTo>
                  <a:pt x="269709" y="1058114"/>
                  <a:pt x="246624" y="1055453"/>
                  <a:pt x="235140" y="1029322"/>
                </a:cubicBezTo>
                <a:cubicBezTo>
                  <a:pt x="256895" y="1029771"/>
                  <a:pt x="278695" y="1030927"/>
                  <a:pt x="300494" y="1032083"/>
                </a:cubicBezTo>
                <a:cubicBezTo>
                  <a:pt x="279542" y="1020860"/>
                  <a:pt x="259181" y="1009565"/>
                  <a:pt x="239661" y="997457"/>
                </a:cubicBezTo>
                <a:cubicBezTo>
                  <a:pt x="223540" y="987309"/>
                  <a:pt x="210281" y="975391"/>
                  <a:pt x="204788" y="959211"/>
                </a:cubicBezTo>
                <a:cubicBezTo>
                  <a:pt x="203337" y="955117"/>
                  <a:pt x="202166" y="950750"/>
                  <a:pt x="207583" y="947009"/>
                </a:cubicBezTo>
                <a:cubicBezTo>
                  <a:pt x="213561" y="942727"/>
                  <a:pt x="218466" y="944980"/>
                  <a:pt x="223061" y="947033"/>
                </a:cubicBezTo>
                <a:cubicBezTo>
                  <a:pt x="242046" y="955410"/>
                  <a:pt x="261311" y="963516"/>
                  <a:pt x="280015" y="972164"/>
                </a:cubicBezTo>
                <a:cubicBezTo>
                  <a:pt x="304852" y="983629"/>
                  <a:pt x="329408" y="995365"/>
                  <a:pt x="353948" y="1006865"/>
                </a:cubicBezTo>
                <a:cubicBezTo>
                  <a:pt x="319294" y="981405"/>
                  <a:pt x="281290" y="959435"/>
                  <a:pt x="240466" y="939943"/>
                </a:cubicBezTo>
                <a:cubicBezTo>
                  <a:pt x="210990" y="925718"/>
                  <a:pt x="181514" y="911494"/>
                  <a:pt x="158812" y="891467"/>
                </a:cubicBezTo>
                <a:cubicBezTo>
                  <a:pt x="147166" y="881489"/>
                  <a:pt x="141336" y="869384"/>
                  <a:pt x="139551" y="855364"/>
                </a:cubicBezTo>
                <a:cubicBezTo>
                  <a:pt x="139312" y="851597"/>
                  <a:pt x="139634" y="847287"/>
                  <a:pt x="145731" y="844888"/>
                </a:cubicBezTo>
                <a:cubicBezTo>
                  <a:pt x="151843" y="842724"/>
                  <a:pt x="155581" y="845356"/>
                  <a:pt x="158154" y="848366"/>
                </a:cubicBezTo>
                <a:cubicBezTo>
                  <a:pt x="161052" y="851811"/>
                  <a:pt x="164496" y="854479"/>
                  <a:pt x="169370" y="856260"/>
                </a:cubicBezTo>
                <a:cubicBezTo>
                  <a:pt x="212096" y="872913"/>
                  <a:pt x="249775" y="894448"/>
                  <a:pt x="288295" y="915169"/>
                </a:cubicBezTo>
                <a:cubicBezTo>
                  <a:pt x="343452" y="944788"/>
                  <a:pt x="397769" y="975222"/>
                  <a:pt x="462694" y="994643"/>
                </a:cubicBezTo>
                <a:cubicBezTo>
                  <a:pt x="487260" y="1001870"/>
                  <a:pt x="512622" y="1007575"/>
                  <a:pt x="531910" y="1006664"/>
                </a:cubicBezTo>
                <a:cubicBezTo>
                  <a:pt x="460990" y="972547"/>
                  <a:pt x="394087" y="936046"/>
                  <a:pt x="333940" y="893507"/>
                </a:cubicBezTo>
                <a:cubicBezTo>
                  <a:pt x="273173" y="850568"/>
                  <a:pt x="219876" y="803403"/>
                  <a:pt x="181443" y="746608"/>
                </a:cubicBezTo>
                <a:cubicBezTo>
                  <a:pt x="177494" y="740681"/>
                  <a:pt x="175038" y="734810"/>
                  <a:pt x="162678" y="737018"/>
                </a:cubicBezTo>
                <a:cubicBezTo>
                  <a:pt x="157082" y="737933"/>
                  <a:pt x="155070" y="734381"/>
                  <a:pt x="156307" y="730435"/>
                </a:cubicBezTo>
                <a:cubicBezTo>
                  <a:pt x="164051" y="702450"/>
                  <a:pt x="145532" y="687373"/>
                  <a:pt x="117227" y="677515"/>
                </a:cubicBezTo>
                <a:cubicBezTo>
                  <a:pt x="108392" y="674314"/>
                  <a:pt x="107546" y="670384"/>
                  <a:pt x="113655" y="663474"/>
                </a:cubicBezTo>
                <a:cubicBezTo>
                  <a:pt x="121976" y="653926"/>
                  <a:pt x="120506" y="644851"/>
                  <a:pt x="115226" y="636712"/>
                </a:cubicBezTo>
                <a:cubicBezTo>
                  <a:pt x="112224" y="631619"/>
                  <a:pt x="108350" y="626868"/>
                  <a:pt x="105067" y="622046"/>
                </a:cubicBezTo>
                <a:cubicBezTo>
                  <a:pt x="102790" y="619000"/>
                  <a:pt x="99022" y="615897"/>
                  <a:pt x="104113" y="611722"/>
                </a:cubicBezTo>
                <a:cubicBezTo>
                  <a:pt x="108939" y="608053"/>
                  <a:pt x="114081" y="609328"/>
                  <a:pt x="118895" y="610169"/>
                </a:cubicBezTo>
                <a:cubicBezTo>
                  <a:pt x="142040" y="613772"/>
                  <a:pt x="156094" y="624170"/>
                  <a:pt x="163095" y="640642"/>
                </a:cubicBezTo>
                <a:cubicBezTo>
                  <a:pt x="168334" y="652819"/>
                  <a:pt x="173104" y="652953"/>
                  <a:pt x="185766" y="641454"/>
                </a:cubicBezTo>
                <a:cubicBezTo>
                  <a:pt x="195327" y="632704"/>
                  <a:pt x="204232" y="632337"/>
                  <a:pt x="212892" y="637457"/>
                </a:cubicBezTo>
                <a:cubicBezTo>
                  <a:pt x="217516" y="639981"/>
                  <a:pt x="220444" y="643897"/>
                  <a:pt x="223932" y="647271"/>
                </a:cubicBezTo>
                <a:cubicBezTo>
                  <a:pt x="241420" y="664845"/>
                  <a:pt x="259762" y="681841"/>
                  <a:pt x="287167" y="691571"/>
                </a:cubicBezTo>
                <a:cubicBezTo>
                  <a:pt x="299355" y="696027"/>
                  <a:pt x="312354" y="699197"/>
                  <a:pt x="330380" y="692506"/>
                </a:cubicBezTo>
                <a:cubicBezTo>
                  <a:pt x="318517" y="688486"/>
                  <a:pt x="306954" y="689175"/>
                  <a:pt x="296172" y="688108"/>
                </a:cubicBezTo>
                <a:cubicBezTo>
                  <a:pt x="285390" y="687041"/>
                  <a:pt x="279539" y="683953"/>
                  <a:pt x="286974" y="674512"/>
                </a:cubicBezTo>
                <a:cubicBezTo>
                  <a:pt x="291105" y="669267"/>
                  <a:pt x="290555" y="665301"/>
                  <a:pt x="286166" y="661798"/>
                </a:cubicBezTo>
                <a:cubicBezTo>
                  <a:pt x="272052" y="650459"/>
                  <a:pt x="264416" y="633352"/>
                  <a:pt x="236268" y="635338"/>
                </a:cubicBezTo>
                <a:cubicBezTo>
                  <a:pt x="234792" y="635517"/>
                  <a:pt x="233255" y="634754"/>
                  <a:pt x="231734" y="634225"/>
                </a:cubicBezTo>
                <a:cubicBezTo>
                  <a:pt x="225957" y="632316"/>
                  <a:pt x="219575" y="630241"/>
                  <a:pt x="221253" y="623870"/>
                </a:cubicBezTo>
                <a:cubicBezTo>
                  <a:pt x="223227" y="617462"/>
                  <a:pt x="230816" y="615119"/>
                  <a:pt x="237564" y="613590"/>
                </a:cubicBezTo>
                <a:cubicBezTo>
                  <a:pt x="254884" y="609831"/>
                  <a:pt x="268844" y="614072"/>
                  <a:pt x="282259" y="619091"/>
                </a:cubicBezTo>
                <a:cubicBezTo>
                  <a:pt x="314893" y="631509"/>
                  <a:pt x="342201" y="649080"/>
                  <a:pt x="370630" y="665566"/>
                </a:cubicBezTo>
                <a:cubicBezTo>
                  <a:pt x="413275" y="690295"/>
                  <a:pt x="451153" y="719635"/>
                  <a:pt x="498017" y="740532"/>
                </a:cubicBezTo>
                <a:cubicBezTo>
                  <a:pt x="637369" y="802423"/>
                  <a:pt x="774774" y="866448"/>
                  <a:pt x="918036" y="924307"/>
                </a:cubicBezTo>
                <a:cubicBezTo>
                  <a:pt x="970882" y="945666"/>
                  <a:pt x="1024819" y="965469"/>
                  <a:pt x="1079304" y="984494"/>
                </a:cubicBezTo>
                <a:cubicBezTo>
                  <a:pt x="1079509" y="983045"/>
                  <a:pt x="1079744" y="982067"/>
                  <a:pt x="1079935" y="980383"/>
                </a:cubicBezTo>
                <a:cubicBezTo>
                  <a:pt x="1079860" y="979206"/>
                  <a:pt x="1079770" y="977793"/>
                  <a:pt x="1079695" y="976616"/>
                </a:cubicBezTo>
                <a:cubicBezTo>
                  <a:pt x="1041139" y="964679"/>
                  <a:pt x="1003098" y="951491"/>
                  <a:pt x="966178" y="937219"/>
                </a:cubicBezTo>
                <a:cubicBezTo>
                  <a:pt x="875541" y="901932"/>
                  <a:pt x="791930" y="860100"/>
                  <a:pt x="720106" y="807112"/>
                </a:cubicBezTo>
                <a:cubicBezTo>
                  <a:pt x="714181" y="802848"/>
                  <a:pt x="707904" y="802421"/>
                  <a:pt x="698823" y="804708"/>
                </a:cubicBezTo>
                <a:cubicBezTo>
                  <a:pt x="669544" y="812288"/>
                  <a:pt x="659939" y="806334"/>
                  <a:pt x="664513" y="784663"/>
                </a:cubicBezTo>
                <a:cubicBezTo>
                  <a:pt x="665660" y="779304"/>
                  <a:pt x="665686" y="775031"/>
                  <a:pt x="660380" y="771165"/>
                </a:cubicBezTo>
                <a:cubicBezTo>
                  <a:pt x="636661" y="753871"/>
                  <a:pt x="611807" y="737427"/>
                  <a:pt x="584959" y="722409"/>
                </a:cubicBezTo>
                <a:cubicBezTo>
                  <a:pt x="535282" y="694735"/>
                  <a:pt x="482226" y="670082"/>
                  <a:pt x="435649" y="639659"/>
                </a:cubicBezTo>
                <a:cubicBezTo>
                  <a:pt x="421965" y="630403"/>
                  <a:pt x="411440" y="619340"/>
                  <a:pt x="404944" y="606128"/>
                </a:cubicBezTo>
                <a:cubicBezTo>
                  <a:pt x="402872" y="601635"/>
                  <a:pt x="401613" y="595856"/>
                  <a:pt x="408476" y="591466"/>
                </a:cubicBezTo>
                <a:cubicBezTo>
                  <a:pt x="415044" y="587111"/>
                  <a:pt x="420320" y="590506"/>
                  <a:pt x="425225" y="592759"/>
                </a:cubicBezTo>
                <a:cubicBezTo>
                  <a:pt x="445746" y="601899"/>
                  <a:pt x="466578" y="611238"/>
                  <a:pt x="487115" y="620614"/>
                </a:cubicBezTo>
                <a:cubicBezTo>
                  <a:pt x="507947" y="629954"/>
                  <a:pt x="528514" y="639800"/>
                  <a:pt x="550277" y="649738"/>
                </a:cubicBezTo>
                <a:cubicBezTo>
                  <a:pt x="551408" y="644145"/>
                  <a:pt x="546904" y="643504"/>
                  <a:pt x="544421" y="641907"/>
                </a:cubicBezTo>
                <a:cubicBezTo>
                  <a:pt x="509355" y="619344"/>
                  <a:pt x="471190" y="599529"/>
                  <a:pt x="431905" y="580799"/>
                </a:cubicBezTo>
                <a:cubicBezTo>
                  <a:pt x="401512" y="566211"/>
                  <a:pt x="371947" y="550574"/>
                  <a:pt x="351177" y="528177"/>
                </a:cubicBezTo>
                <a:cubicBezTo>
                  <a:pt x="343180" y="519419"/>
                  <a:pt x="338696" y="509759"/>
                  <a:pt x="339749" y="498244"/>
                </a:cubicBezTo>
                <a:cubicBezTo>
                  <a:pt x="340115" y="494641"/>
                  <a:pt x="340481" y="491037"/>
                  <a:pt x="346313" y="489145"/>
                </a:cubicBezTo>
                <a:cubicBezTo>
                  <a:pt x="350979" y="487631"/>
                  <a:pt x="354067" y="489392"/>
                  <a:pt x="356579" y="491460"/>
                </a:cubicBezTo>
                <a:cubicBezTo>
                  <a:pt x="360984" y="495197"/>
                  <a:pt x="365388" y="498934"/>
                  <a:pt x="371505" y="501516"/>
                </a:cubicBezTo>
                <a:cubicBezTo>
                  <a:pt x="408203" y="517000"/>
                  <a:pt x="442659" y="534654"/>
                  <a:pt x="476275" y="553122"/>
                </a:cubicBezTo>
                <a:cubicBezTo>
                  <a:pt x="531461" y="583213"/>
                  <a:pt x="586103" y="614082"/>
                  <a:pt x="649952" y="635294"/>
                </a:cubicBezTo>
                <a:cubicBezTo>
                  <a:pt x="673972" y="643298"/>
                  <a:pt x="698805" y="650018"/>
                  <a:pt x="727161" y="651328"/>
                </a:cubicBezTo>
                <a:cubicBezTo>
                  <a:pt x="726126" y="649081"/>
                  <a:pt x="724263" y="647883"/>
                  <a:pt x="722417" y="646921"/>
                </a:cubicBezTo>
                <a:cubicBezTo>
                  <a:pt x="660627" y="615969"/>
                  <a:pt x="600830" y="583590"/>
                  <a:pt x="546079" y="546328"/>
                </a:cubicBezTo>
                <a:cubicBezTo>
                  <a:pt x="478576" y="500409"/>
                  <a:pt x="420223" y="448637"/>
                  <a:pt x="378182" y="386585"/>
                </a:cubicBezTo>
                <a:cubicBezTo>
                  <a:pt x="376229" y="383975"/>
                  <a:pt x="374884" y="381528"/>
                  <a:pt x="370158" y="382100"/>
                </a:cubicBezTo>
                <a:cubicBezTo>
                  <a:pt x="358064" y="383802"/>
                  <a:pt x="356583" y="379236"/>
                  <a:pt x="357861" y="371252"/>
                </a:cubicBezTo>
                <a:cubicBezTo>
                  <a:pt x="361373" y="351608"/>
                  <a:pt x="352380" y="336565"/>
                  <a:pt x="331313" y="328203"/>
                </a:cubicBezTo>
                <a:cubicBezTo>
                  <a:pt x="316037" y="321986"/>
                  <a:pt x="303183" y="316425"/>
                  <a:pt x="319354" y="299282"/>
                </a:cubicBezTo>
                <a:cubicBezTo>
                  <a:pt x="323265" y="295249"/>
                  <a:pt x="321459" y="290249"/>
                  <a:pt x="319682" y="285719"/>
                </a:cubicBezTo>
                <a:cubicBezTo>
                  <a:pt x="317166" y="278905"/>
                  <a:pt x="312080" y="273828"/>
                  <a:pt x="306391" y="268585"/>
                </a:cubicBezTo>
                <a:cubicBezTo>
                  <a:pt x="303227" y="265647"/>
                  <a:pt x="299399" y="261602"/>
                  <a:pt x="303294" y="257334"/>
                </a:cubicBezTo>
                <a:cubicBezTo>
                  <a:pt x="307735" y="252289"/>
                  <a:pt x="314131" y="254598"/>
                  <a:pt x="319242" y="255403"/>
                </a:cubicBezTo>
                <a:cubicBezTo>
                  <a:pt x="342683" y="258970"/>
                  <a:pt x="357062" y="269803"/>
                  <a:pt x="364093" y="286745"/>
                </a:cubicBezTo>
                <a:cubicBezTo>
                  <a:pt x="368651" y="297582"/>
                  <a:pt x="374307" y="297608"/>
                  <a:pt x="385301" y="287973"/>
                </a:cubicBezTo>
                <a:cubicBezTo>
                  <a:pt x="397712" y="277216"/>
                  <a:pt x="408079" y="276436"/>
                  <a:pt x="417598" y="285722"/>
                </a:cubicBezTo>
                <a:cubicBezTo>
                  <a:pt x="425226" y="293339"/>
                  <a:pt x="431406" y="301607"/>
                  <a:pt x="440155" y="308139"/>
                </a:cubicBezTo>
                <a:cubicBezTo>
                  <a:pt x="463623" y="326175"/>
                  <a:pt x="485720" y="346039"/>
                  <a:pt x="534406" y="339430"/>
                </a:cubicBezTo>
                <a:cubicBezTo>
                  <a:pt x="520872" y="332528"/>
                  <a:pt x="507316" y="334645"/>
                  <a:pt x="495633" y="333450"/>
                </a:cubicBezTo>
                <a:cubicBezTo>
                  <a:pt x="487244" y="332567"/>
                  <a:pt x="478750" y="330037"/>
                  <a:pt x="486289" y="322243"/>
                </a:cubicBezTo>
                <a:cubicBezTo>
                  <a:pt x="494951" y="313365"/>
                  <a:pt x="489365" y="309771"/>
                  <a:pt x="484000" y="304964"/>
                </a:cubicBezTo>
                <a:cubicBezTo>
                  <a:pt x="471673" y="293645"/>
                  <a:pt x="461604" y="280392"/>
                  <a:pt x="436911" y="280536"/>
                </a:cubicBezTo>
                <a:cubicBezTo>
                  <a:pt x="433041" y="280530"/>
                  <a:pt x="429923" y="278297"/>
                  <a:pt x="426865" y="277007"/>
                </a:cubicBezTo>
                <a:cubicBezTo>
                  <a:pt x="422581" y="275154"/>
                  <a:pt x="418872" y="272993"/>
                  <a:pt x="420654" y="268269"/>
                </a:cubicBezTo>
                <a:cubicBezTo>
                  <a:pt x="422468" y="264016"/>
                  <a:pt x="426748" y="261125"/>
                  <a:pt x="432329" y="259975"/>
                </a:cubicBezTo>
                <a:cubicBezTo>
                  <a:pt x="437320" y="258895"/>
                  <a:pt x="442621" y="258016"/>
                  <a:pt x="447672" y="257879"/>
                </a:cubicBezTo>
                <a:cubicBezTo>
                  <a:pt x="470223" y="256809"/>
                  <a:pt x="486254" y="265543"/>
                  <a:pt x="502242" y="273572"/>
                </a:cubicBezTo>
                <a:cubicBezTo>
                  <a:pt x="558179" y="301436"/>
                  <a:pt x="607891" y="334326"/>
                  <a:pt x="659874" y="365516"/>
                </a:cubicBezTo>
                <a:cubicBezTo>
                  <a:pt x="711842" y="396471"/>
                  <a:pt x="772192" y="418818"/>
                  <a:pt x="829177" y="444421"/>
                </a:cubicBezTo>
                <a:cubicBezTo>
                  <a:pt x="960626" y="503711"/>
                  <a:pt x="1092650" y="562693"/>
                  <a:pt x="1231903" y="613682"/>
                </a:cubicBezTo>
                <a:cubicBezTo>
                  <a:pt x="1368099" y="663381"/>
                  <a:pt x="1823141" y="686561"/>
                  <a:pt x="1911736" y="685084"/>
                </a:cubicBezTo>
                <a:cubicBezTo>
                  <a:pt x="2024994" y="682992"/>
                  <a:pt x="2291986" y="655399"/>
                  <a:pt x="2564313" y="632143"/>
                </a:cubicBezTo>
                <a:cubicBezTo>
                  <a:pt x="2595089" y="629364"/>
                  <a:pt x="2625288" y="626893"/>
                  <a:pt x="2657304" y="624913"/>
                </a:cubicBezTo>
                <a:cubicBezTo>
                  <a:pt x="3564401" y="568191"/>
                  <a:pt x="4203594" y="276765"/>
                  <a:pt x="4235818" y="259339"/>
                </a:cubicBezTo>
                <a:cubicBezTo>
                  <a:pt x="4287616" y="231474"/>
                  <a:pt x="4460006" y="176429"/>
                  <a:pt x="4460331" y="176864"/>
                </a:cubicBezTo>
                <a:cubicBezTo>
                  <a:pt x="4464175" y="181144"/>
                  <a:pt x="4483735" y="184529"/>
                  <a:pt x="4499578" y="186791"/>
                </a:cubicBezTo>
                <a:lnTo>
                  <a:pt x="4514640" y="188841"/>
                </a:lnTo>
                <a:lnTo>
                  <a:pt x="4516523" y="189988"/>
                </a:lnTo>
                <a:cubicBezTo>
                  <a:pt x="4522035" y="190091"/>
                  <a:pt x="4521760" y="189857"/>
                  <a:pt x="4518126" y="189316"/>
                </a:cubicBezTo>
                <a:lnTo>
                  <a:pt x="4514640" y="188841"/>
                </a:lnTo>
                <a:lnTo>
                  <a:pt x="4511569" y="186970"/>
                </a:lnTo>
                <a:cubicBezTo>
                  <a:pt x="4510788" y="185226"/>
                  <a:pt x="4510719" y="182981"/>
                  <a:pt x="4510888" y="180943"/>
                </a:cubicBezTo>
                <a:cubicBezTo>
                  <a:pt x="4511690" y="170169"/>
                  <a:pt x="4517648" y="160906"/>
                  <a:pt x="4531865" y="155151"/>
                </a:cubicBezTo>
                <a:cubicBezTo>
                  <a:pt x="4545507" y="149703"/>
                  <a:pt x="4559473" y="144689"/>
                  <a:pt x="4573441" y="139676"/>
                </a:cubicBezTo>
                <a:cubicBezTo>
                  <a:pt x="4585075" y="135420"/>
                  <a:pt x="4593048" y="134454"/>
                  <a:pt x="4594964" y="145847"/>
                </a:cubicBezTo>
                <a:cubicBezTo>
                  <a:pt x="4596879" y="157242"/>
                  <a:pt x="4613452" y="160454"/>
                  <a:pt x="4623059" y="152410"/>
                </a:cubicBezTo>
                <a:cubicBezTo>
                  <a:pt x="4660632" y="120811"/>
                  <a:pt x="4705757" y="95654"/>
                  <a:pt x="4748356" y="68192"/>
                </a:cubicBezTo>
                <a:cubicBezTo>
                  <a:pt x="4778098" y="49168"/>
                  <a:pt x="4809406" y="31378"/>
                  <a:pt x="4833812" y="8017"/>
                </a:cubicBezTo>
                <a:cubicBezTo>
                  <a:pt x="4838299" y="3678"/>
                  <a:pt x="4842399" y="-2039"/>
                  <a:pt x="4850908" y="727"/>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B92745FE-CEE8-65CE-999B-F1A50FC4EA8E}"/>
              </a:ext>
            </a:extLst>
          </p:cNvPr>
          <p:cNvSpPr>
            <a:spLocks noGrp="1"/>
          </p:cNvSpPr>
          <p:nvPr>
            <p:ph type="title"/>
          </p:nvPr>
        </p:nvSpPr>
        <p:spPr>
          <a:xfrm>
            <a:off x="445770" y="2065306"/>
            <a:ext cx="3555022" cy="2324789"/>
          </a:xfrm>
        </p:spPr>
        <p:txBody>
          <a:bodyPr>
            <a:normAutofit/>
          </a:bodyPr>
          <a:lstStyle/>
          <a:p>
            <a:r>
              <a:rPr lang="en-US" i="0" dirty="0">
                <a:ea typeface="+mj-lt"/>
                <a:cs typeface="+mj-lt"/>
              </a:rPr>
              <a:t>Veri </a:t>
            </a:r>
            <a:r>
              <a:rPr lang="en-US" i="0" err="1">
                <a:ea typeface="+mj-lt"/>
                <a:cs typeface="+mj-lt"/>
              </a:rPr>
              <a:t>Setinin</a:t>
            </a:r>
            <a:r>
              <a:rPr lang="en-US" i="0" dirty="0">
                <a:ea typeface="+mj-lt"/>
                <a:cs typeface="+mj-lt"/>
              </a:rPr>
              <a:t> BYS </a:t>
            </a:r>
            <a:r>
              <a:rPr lang="en-US" i="0" err="1">
                <a:ea typeface="+mj-lt"/>
                <a:cs typeface="+mj-lt"/>
              </a:rPr>
              <a:t>Platformuna</a:t>
            </a:r>
            <a:r>
              <a:rPr lang="en-US" i="0" dirty="0">
                <a:ea typeface="+mj-lt"/>
                <a:cs typeface="+mj-lt"/>
              </a:rPr>
              <a:t> </a:t>
            </a:r>
            <a:r>
              <a:rPr lang="en-US" i="0" err="1">
                <a:ea typeface="+mj-lt"/>
                <a:cs typeface="+mj-lt"/>
              </a:rPr>
              <a:t>İhtali</a:t>
            </a:r>
            <a:endParaRPr lang="en-US"/>
          </a:p>
        </p:txBody>
      </p:sp>
      <p:graphicFrame>
        <p:nvGraphicFramePr>
          <p:cNvPr id="62" name="Picture Placeholder 3">
            <a:extLst>
              <a:ext uri="{FF2B5EF4-FFF2-40B4-BE49-F238E27FC236}">
                <a16:creationId xmlns:a16="http://schemas.microsoft.com/office/drawing/2014/main" id="{7C3167C7-E1F8-1BF3-B5D3-0942DFA9E0B7}"/>
              </a:ext>
            </a:extLst>
          </p:cNvPr>
          <p:cNvGraphicFramePr>
            <a:graphicFrameLocks noGrp="1"/>
          </p:cNvGraphicFramePr>
          <p:nvPr>
            <p:ph idx="1"/>
            <p:extLst>
              <p:ext uri="{D42A27DB-BD31-4B8C-83A1-F6EECF244321}">
                <p14:modId xmlns:p14="http://schemas.microsoft.com/office/powerpoint/2010/main" val="706250108"/>
              </p:ext>
            </p:extLst>
          </p:nvPr>
        </p:nvGraphicFramePr>
        <p:xfrm>
          <a:off x="3603090" y="598714"/>
          <a:ext cx="8588909" cy="5915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6757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65">
            <a:extLst>
              <a:ext uri="{FF2B5EF4-FFF2-40B4-BE49-F238E27FC236}">
                <a16:creationId xmlns:a16="http://schemas.microsoft.com/office/drawing/2014/main" id="{5ED9E2D9-EE69-4775-8CE5-9EAC35AD2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67">
            <a:extLst>
              <a:ext uri="{FF2B5EF4-FFF2-40B4-BE49-F238E27FC236}">
                <a16:creationId xmlns:a16="http://schemas.microsoft.com/office/drawing/2014/main" id="{3D75B673-1FA7-415E-8B2E-7A0550C8B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Başlık 58">
            <a:extLst>
              <a:ext uri="{FF2B5EF4-FFF2-40B4-BE49-F238E27FC236}">
                <a16:creationId xmlns:a16="http://schemas.microsoft.com/office/drawing/2014/main" id="{B1B3805D-640D-A971-2DB3-EE5A4AB44F0F}"/>
              </a:ext>
            </a:extLst>
          </p:cNvPr>
          <p:cNvSpPr>
            <a:spLocks noGrp="1"/>
          </p:cNvSpPr>
          <p:nvPr>
            <p:ph type="title"/>
          </p:nvPr>
        </p:nvSpPr>
        <p:spPr>
          <a:xfrm>
            <a:off x="6480000" y="619200"/>
            <a:ext cx="3457801" cy="1477328"/>
          </a:xfrm>
        </p:spPr>
        <p:txBody>
          <a:bodyPr vert="horz" wrap="square" lIns="0" tIns="0" rIns="0" bIns="0" rtlCol="0" anchor="ctr" anchorCtr="0">
            <a:normAutofit/>
          </a:bodyPr>
          <a:lstStyle/>
          <a:p>
            <a:r>
              <a:rPr lang="en-US" sz="5400" spc="-100" dirty="0">
                <a:latin typeface="Segoe UI"/>
                <a:ea typeface="+mj-lt"/>
                <a:cs typeface="+mj-lt"/>
              </a:rPr>
              <a:t>Veri Seti</a:t>
            </a:r>
            <a:endParaRPr lang="tr-TR" sz="5400" dirty="0">
              <a:latin typeface="Segoe UI"/>
            </a:endParaRPr>
          </a:p>
        </p:txBody>
      </p:sp>
      <p:pic>
        <p:nvPicPr>
          <p:cNvPr id="4" name="İçerik Yer Tutucusu 3" descr="Işıkta yüzen kum">
            <a:extLst>
              <a:ext uri="{FF2B5EF4-FFF2-40B4-BE49-F238E27FC236}">
                <a16:creationId xmlns:a16="http://schemas.microsoft.com/office/drawing/2014/main" id="{7EED7FA8-173E-EF23-97DE-C4DD12445EC0}"/>
              </a:ext>
            </a:extLst>
          </p:cNvPr>
          <p:cNvPicPr>
            <a:picLocks noChangeAspect="1"/>
          </p:cNvPicPr>
          <p:nvPr/>
        </p:nvPicPr>
        <p:blipFill rotWithShape="1">
          <a:blip r:embed="rId2"/>
          <a:srcRect l="31834" r="19743"/>
          <a:stretch/>
        </p:blipFill>
        <p:spPr>
          <a:xfrm>
            <a:off x="20" y="10"/>
            <a:ext cx="5903704" cy="6857990"/>
          </a:xfrm>
          <a:custGeom>
            <a:avLst/>
            <a:gdLst/>
            <a:ahLst/>
            <a:cxnLst/>
            <a:rect l="l" t="t" r="r" b="b"/>
            <a:pathLst>
              <a:path w="5903724" h="6858000">
                <a:moveTo>
                  <a:pt x="0" y="0"/>
                </a:moveTo>
                <a:lnTo>
                  <a:pt x="5886178" y="0"/>
                </a:lnTo>
                <a:lnTo>
                  <a:pt x="5890522" y="42009"/>
                </a:lnTo>
                <a:cubicBezTo>
                  <a:pt x="5948302" y="788432"/>
                  <a:pt x="5795211" y="5194623"/>
                  <a:pt x="5836720" y="6279216"/>
                </a:cubicBezTo>
                <a:cubicBezTo>
                  <a:pt x="5842686" y="6384211"/>
                  <a:pt x="5845802" y="6526851"/>
                  <a:pt x="5846540" y="6699667"/>
                </a:cubicBezTo>
                <a:lnTo>
                  <a:pt x="5846508" y="6858000"/>
                </a:lnTo>
                <a:lnTo>
                  <a:pt x="0" y="6858000"/>
                </a:lnTo>
                <a:close/>
              </a:path>
            </a:pathLst>
          </a:custGeom>
        </p:spPr>
      </p:pic>
      <p:sp>
        <p:nvSpPr>
          <p:cNvPr id="73" name="Content Placeholder 62">
            <a:extLst>
              <a:ext uri="{FF2B5EF4-FFF2-40B4-BE49-F238E27FC236}">
                <a16:creationId xmlns:a16="http://schemas.microsoft.com/office/drawing/2014/main" id="{02957BAC-EDA8-9CA4-43BA-F72404C6E6CA}"/>
              </a:ext>
            </a:extLst>
          </p:cNvPr>
          <p:cNvSpPr>
            <a:spLocks noGrp="1"/>
          </p:cNvSpPr>
          <p:nvPr>
            <p:ph idx="1"/>
          </p:nvPr>
        </p:nvSpPr>
        <p:spPr>
          <a:xfrm>
            <a:off x="6104080" y="1992960"/>
            <a:ext cx="5642202" cy="4486273"/>
          </a:xfrm>
        </p:spPr>
        <p:txBody>
          <a:bodyPr vert="horz" lIns="0" tIns="0" rIns="0" bIns="0" rtlCol="0" anchor="t">
            <a:noAutofit/>
          </a:bodyPr>
          <a:lstStyle/>
          <a:p>
            <a:r>
              <a:rPr lang="en-US" sz="2400" b="1" err="1">
                <a:solidFill>
                  <a:schemeClr val="tx1">
                    <a:lumMod val="95000"/>
                  </a:schemeClr>
                </a:solidFill>
                <a:latin typeface="goudy old style"/>
                <a:ea typeface="+mn-lt"/>
                <a:cs typeface="+mn-lt"/>
              </a:rPr>
              <a:t>UserId</a:t>
            </a:r>
            <a:r>
              <a:rPr lang="en-US" sz="2400" b="1" dirty="0">
                <a:solidFill>
                  <a:schemeClr val="tx1">
                    <a:lumMod val="95000"/>
                  </a:schemeClr>
                </a:solidFill>
                <a:latin typeface="goudy old style"/>
                <a:ea typeface="+mn-lt"/>
                <a:cs typeface="+mn-lt"/>
              </a:rPr>
              <a: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Müşteri</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numarası</a:t>
            </a:r>
            <a:endParaRPr lang="en-US" sz="2400">
              <a:solidFill>
                <a:schemeClr val="tx1">
                  <a:lumMod val="95000"/>
                </a:schemeClr>
              </a:solidFill>
              <a:latin typeface="goudy old style"/>
            </a:endParaRPr>
          </a:p>
          <a:p>
            <a:r>
              <a:rPr lang="en-US" sz="2400" b="1" err="1">
                <a:solidFill>
                  <a:schemeClr val="tx1">
                    <a:lumMod val="95000"/>
                  </a:schemeClr>
                </a:solidFill>
                <a:latin typeface="goudy old style"/>
                <a:ea typeface="+mn-lt"/>
                <a:cs typeface="+mn-lt"/>
              </a:rPr>
              <a:t>ServiceId</a:t>
            </a:r>
            <a:r>
              <a:rPr lang="en-US" sz="2400" b="1" dirty="0">
                <a:solidFill>
                  <a:schemeClr val="tx1">
                    <a:lumMod val="95000"/>
                  </a:schemeClr>
                </a:solidFill>
                <a:latin typeface="goudy old style"/>
                <a:ea typeface="+mn-lt"/>
                <a:cs typeface="+mn-lt"/>
              </a:rPr>
              <a:t>:</a:t>
            </a:r>
            <a:r>
              <a:rPr lang="en-US" sz="2400" dirty="0">
                <a:solidFill>
                  <a:schemeClr val="tx1">
                    <a:lumMod val="95000"/>
                  </a:schemeClr>
                </a:solidFill>
                <a:latin typeface="goudy old style"/>
                <a:ea typeface="+mn-lt"/>
                <a:cs typeface="+mn-lt"/>
              </a:rPr>
              <a:t> Her </a:t>
            </a:r>
            <a:r>
              <a:rPr lang="en-US" sz="2400" err="1">
                <a:solidFill>
                  <a:schemeClr val="tx1">
                    <a:lumMod val="95000"/>
                  </a:schemeClr>
                </a:solidFill>
                <a:latin typeface="goudy old style"/>
                <a:ea typeface="+mn-lt"/>
                <a:cs typeface="+mn-lt"/>
              </a:rPr>
              <a:t>kategoriye</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ait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anonimleştirilmiş</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servisler</a:t>
            </a:r>
            <a:r>
              <a:rPr lang="en-US" sz="2400" dirty="0">
                <a:solidFill>
                  <a:schemeClr val="tx1">
                    <a:lumMod val="95000"/>
                  </a:schemeClr>
                </a:solidFill>
                <a:latin typeface="goudy old style"/>
                <a:ea typeface="+mn-lt"/>
                <a:cs typeface="+mn-lt"/>
              </a:rPr>
              <a:t> (Örn: </a:t>
            </a:r>
            <a:r>
              <a:rPr lang="en-US" sz="2400" err="1">
                <a:solidFill>
                  <a:schemeClr val="tx1">
                    <a:lumMod val="95000"/>
                  </a:schemeClr>
                </a:solidFill>
                <a:latin typeface="goudy old style"/>
                <a:ea typeface="+mn-lt"/>
                <a:cs typeface="+mn-lt"/>
              </a:rPr>
              <a:t>Temizlik</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kategorisi</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altında</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koltuk</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yıkama</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servisi</a:t>
            </a:r>
            <a:r>
              <a:rPr lang="en-US" sz="2400" dirty="0">
                <a:solidFill>
                  <a:schemeClr val="tx1">
                    <a:lumMod val="95000"/>
                  </a:schemeClr>
                </a:solidFill>
                <a:latin typeface="goudy old style"/>
                <a:ea typeface="+mn-lt"/>
                <a:cs typeface="+mn-lt"/>
              </a:rPr>
              <a:t>)</a:t>
            </a:r>
            <a:endParaRPr lang="en-US" sz="2400">
              <a:solidFill>
                <a:schemeClr val="tx1">
                  <a:lumMod val="95000"/>
                </a:schemeClr>
              </a:solidFill>
              <a:latin typeface="goudy old style"/>
            </a:endParaRPr>
          </a:p>
          <a:p>
            <a:r>
              <a:rPr lang="en-US" sz="2400" b="1" err="1">
                <a:solidFill>
                  <a:schemeClr val="tx1">
                    <a:lumMod val="95000"/>
                  </a:schemeClr>
                </a:solidFill>
                <a:latin typeface="goudy old style"/>
                <a:ea typeface="+mn-lt"/>
                <a:cs typeface="+mn-lt"/>
              </a:rPr>
              <a:t>CategoryId</a:t>
            </a:r>
            <a:r>
              <a:rPr lang="en-US" sz="2400" b="1" dirty="0">
                <a:solidFill>
                  <a:schemeClr val="tx1">
                    <a:lumMod val="95000"/>
                  </a:schemeClr>
                </a:solidFill>
                <a:latin typeface="goudy old style"/>
                <a:ea typeface="+mn-lt"/>
                <a:cs typeface="+mn-lt"/>
              </a:rPr>
              <a: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Anonimleştirilmiş</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kategoriler</a:t>
            </a:r>
            <a:r>
              <a:rPr lang="en-US" sz="2400" dirty="0">
                <a:solidFill>
                  <a:schemeClr val="tx1">
                    <a:lumMod val="95000"/>
                  </a:schemeClr>
                </a:solidFill>
                <a:latin typeface="goudy old style"/>
                <a:ea typeface="+mn-lt"/>
                <a:cs typeface="+mn-lt"/>
              </a:rPr>
              <a:t> (Örn: </a:t>
            </a:r>
            <a:r>
              <a:rPr lang="en-US" sz="2400" err="1">
                <a:solidFill>
                  <a:schemeClr val="tx1">
                    <a:lumMod val="95000"/>
                  </a:schemeClr>
                </a:solidFill>
                <a:latin typeface="goudy old style"/>
                <a:ea typeface="+mn-lt"/>
                <a:cs typeface="+mn-lt"/>
              </a:rPr>
              <a:t>Temizlik</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nakliyat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tadilat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kategorisi</a:t>
            </a:r>
            <a:r>
              <a:rPr lang="en-US" sz="2400" dirty="0">
                <a:solidFill>
                  <a:schemeClr val="tx1">
                    <a:lumMod val="95000"/>
                  </a:schemeClr>
                </a:solidFill>
                <a:latin typeface="goudy old style"/>
                <a:ea typeface="+mn-lt"/>
                <a:cs typeface="+mn-lt"/>
              </a:rPr>
              <a:t>)</a:t>
            </a:r>
            <a:endParaRPr lang="en-US" sz="2400">
              <a:solidFill>
                <a:schemeClr val="tx1">
                  <a:lumMod val="95000"/>
                </a:schemeClr>
              </a:solidFill>
              <a:latin typeface="goudy old style"/>
            </a:endParaRPr>
          </a:p>
          <a:p>
            <a:r>
              <a:rPr lang="en-US" sz="2400" b="1" err="1">
                <a:solidFill>
                  <a:schemeClr val="tx1">
                    <a:lumMod val="95000"/>
                  </a:schemeClr>
                </a:solidFill>
                <a:latin typeface="goudy old style"/>
                <a:ea typeface="+mn-lt"/>
                <a:cs typeface="+mn-lt"/>
              </a:rPr>
              <a:t>CreateDate</a:t>
            </a:r>
            <a:r>
              <a:rPr lang="en-US" sz="2400" b="1" dirty="0">
                <a:solidFill>
                  <a:schemeClr val="tx1">
                    <a:lumMod val="95000"/>
                  </a:schemeClr>
                </a:solidFill>
                <a:latin typeface="goudy old style"/>
                <a:ea typeface="+mn-lt"/>
                <a:cs typeface="+mn-lt"/>
              </a:rPr>
              <a:t>:</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Hizmetin</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satın</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alındığı</a:t>
            </a:r>
            <a:r>
              <a:rPr lang="en-US" sz="2400" dirty="0">
                <a:solidFill>
                  <a:schemeClr val="tx1">
                    <a:lumMod val="95000"/>
                  </a:schemeClr>
                </a:solidFill>
                <a:latin typeface="goudy old style"/>
                <a:ea typeface="+mn-lt"/>
                <a:cs typeface="+mn-lt"/>
              </a:rPr>
              <a:t> </a:t>
            </a:r>
            <a:r>
              <a:rPr lang="en-US" sz="2400" err="1">
                <a:solidFill>
                  <a:schemeClr val="tx1">
                    <a:lumMod val="95000"/>
                  </a:schemeClr>
                </a:solidFill>
                <a:latin typeface="goudy old style"/>
                <a:ea typeface="+mn-lt"/>
                <a:cs typeface="+mn-lt"/>
              </a:rPr>
              <a:t>tarih</a:t>
            </a:r>
            <a:endParaRPr lang="en-US" sz="2400" err="1">
              <a:solidFill>
                <a:schemeClr val="tx1">
                  <a:lumMod val="95000"/>
                </a:schemeClr>
              </a:solidFill>
              <a:latin typeface="goudy old style"/>
            </a:endParaRPr>
          </a:p>
          <a:p>
            <a:endParaRPr lang="en-US" dirty="0">
              <a:solidFill>
                <a:srgbClr val="FFFFFF">
                  <a:alpha val="58000"/>
                </a:srgbClr>
              </a:solidFill>
            </a:endParaRPr>
          </a:p>
        </p:txBody>
      </p:sp>
    </p:spTree>
    <p:extLst>
      <p:ext uri="{BB962C8B-B14F-4D97-AF65-F5344CB8AC3E}">
        <p14:creationId xmlns:p14="http://schemas.microsoft.com/office/powerpoint/2010/main" val="4058276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0" name="Rectangle 109">
            <a:extLst>
              <a:ext uri="{FF2B5EF4-FFF2-40B4-BE49-F238E27FC236}">
                <a16:creationId xmlns:a16="http://schemas.microsoft.com/office/drawing/2014/main" id="{AA32DEB2-F749-473E-8163-50609FD3F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72217C68-2C96-4AA6-8C3B-876ACBAA04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Başlık 58">
            <a:extLst>
              <a:ext uri="{FF2B5EF4-FFF2-40B4-BE49-F238E27FC236}">
                <a16:creationId xmlns:a16="http://schemas.microsoft.com/office/drawing/2014/main" id="{B1B3805D-640D-A971-2DB3-EE5A4AB44F0F}"/>
              </a:ext>
            </a:extLst>
          </p:cNvPr>
          <p:cNvSpPr>
            <a:spLocks noGrp="1"/>
          </p:cNvSpPr>
          <p:nvPr>
            <p:ph type="title"/>
          </p:nvPr>
        </p:nvSpPr>
        <p:spPr>
          <a:xfrm>
            <a:off x="720000" y="619201"/>
            <a:ext cx="3095626" cy="1477328"/>
          </a:xfrm>
        </p:spPr>
        <p:txBody>
          <a:bodyPr vert="horz" lIns="0" tIns="0" rIns="0" bIns="0" rtlCol="0" anchorCtr="0">
            <a:normAutofit/>
          </a:bodyPr>
          <a:lstStyle/>
          <a:p>
            <a:r>
              <a:rPr lang="en-US" sz="3200" b="1" spc="-100" dirty="0">
                <a:latin typeface="Segoe UI"/>
                <a:ea typeface="+mj-lt"/>
                <a:cs typeface="+mj-lt"/>
              </a:rPr>
              <a:t>HAM VERİ</a:t>
            </a:r>
            <a:endParaRPr lang="en-US" sz="3200" b="1" spc="-100" dirty="0">
              <a:latin typeface="Segoe UI"/>
            </a:endParaRPr>
          </a:p>
        </p:txBody>
      </p:sp>
      <p:sp>
        <p:nvSpPr>
          <p:cNvPr id="73" name="Content Placeholder 62">
            <a:extLst>
              <a:ext uri="{FF2B5EF4-FFF2-40B4-BE49-F238E27FC236}">
                <a16:creationId xmlns:a16="http://schemas.microsoft.com/office/drawing/2014/main" id="{02957BAC-EDA8-9CA4-43BA-F72404C6E6CA}"/>
              </a:ext>
            </a:extLst>
          </p:cNvPr>
          <p:cNvSpPr>
            <a:spLocks noGrp="1"/>
          </p:cNvSpPr>
          <p:nvPr>
            <p:ph idx="1"/>
          </p:nvPr>
        </p:nvSpPr>
        <p:spPr>
          <a:xfrm>
            <a:off x="4548188" y="633600"/>
            <a:ext cx="6900137" cy="1282513"/>
          </a:xfrm>
        </p:spPr>
        <p:txBody>
          <a:bodyPr vert="horz" lIns="0" tIns="0" rIns="0" bIns="0" rtlCol="0">
            <a:normAutofit/>
          </a:bodyPr>
          <a:lstStyle/>
          <a:p>
            <a:endParaRPr lang="en-US">
              <a:latin typeface="goudy old style"/>
            </a:endParaRPr>
          </a:p>
          <a:p>
            <a:endParaRPr lang="en-US"/>
          </a:p>
        </p:txBody>
      </p:sp>
      <p:sp useBgFill="1">
        <p:nvSpPr>
          <p:cNvPr id="109" name="Freeform: Shape 108">
            <a:extLst>
              <a:ext uri="{FF2B5EF4-FFF2-40B4-BE49-F238E27FC236}">
                <a16:creationId xmlns:a16="http://schemas.microsoft.com/office/drawing/2014/main" id="{713C28E7-3F64-4B98-9E91-E3E78398A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49712"/>
            <a:ext cx="12192000" cy="4308287"/>
          </a:xfrm>
          <a:custGeom>
            <a:avLst/>
            <a:gdLst>
              <a:gd name="connsiteX0" fmla="*/ 8433532 w 12192000"/>
              <a:gd name="connsiteY0" fmla="*/ 0 h 4430824"/>
              <a:gd name="connsiteX1" fmla="*/ 10752995 w 12192000"/>
              <a:gd name="connsiteY1" fmla="*/ 67992 h 4430824"/>
              <a:gd name="connsiteX2" fmla="*/ 11679766 w 12192000"/>
              <a:gd name="connsiteY2" fmla="*/ 57486 h 4430824"/>
              <a:gd name="connsiteX3" fmla="*/ 12192000 w 12192000"/>
              <a:gd name="connsiteY3" fmla="*/ 51680 h 4430824"/>
              <a:gd name="connsiteX4" fmla="*/ 12192000 w 12192000"/>
              <a:gd name="connsiteY4" fmla="*/ 4430824 h 4430824"/>
              <a:gd name="connsiteX5" fmla="*/ 0 w 12192000"/>
              <a:gd name="connsiteY5" fmla="*/ 4430824 h 4430824"/>
              <a:gd name="connsiteX6" fmla="*/ 0 w 12192000"/>
              <a:gd name="connsiteY6" fmla="*/ 95596 h 4430824"/>
              <a:gd name="connsiteX7" fmla="*/ 110687 w 12192000"/>
              <a:gd name="connsiteY7" fmla="*/ 94341 h 4430824"/>
              <a:gd name="connsiteX8" fmla="*/ 324281 w 12192000"/>
              <a:gd name="connsiteY8" fmla="*/ 91920 h 4430824"/>
              <a:gd name="connsiteX9" fmla="*/ 8433532 w 12192000"/>
              <a:gd name="connsiteY9" fmla="*/ 0 h 443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4430824">
                <a:moveTo>
                  <a:pt x="8433532" y="0"/>
                </a:moveTo>
                <a:cubicBezTo>
                  <a:pt x="10752995" y="67992"/>
                  <a:pt x="10752995" y="67992"/>
                  <a:pt x="10752995" y="67992"/>
                </a:cubicBezTo>
                <a:cubicBezTo>
                  <a:pt x="11679766" y="57486"/>
                  <a:pt x="11679766" y="57486"/>
                  <a:pt x="11679766" y="57486"/>
                </a:cubicBezTo>
                <a:lnTo>
                  <a:pt x="12192000" y="51680"/>
                </a:lnTo>
                <a:lnTo>
                  <a:pt x="12192000" y="4430824"/>
                </a:lnTo>
                <a:lnTo>
                  <a:pt x="0" y="4430824"/>
                </a:lnTo>
                <a:lnTo>
                  <a:pt x="0" y="95596"/>
                </a:lnTo>
                <a:lnTo>
                  <a:pt x="110687" y="94341"/>
                </a:lnTo>
                <a:cubicBezTo>
                  <a:pt x="193952" y="93397"/>
                  <a:pt x="266357" y="92577"/>
                  <a:pt x="324281" y="91920"/>
                </a:cubicBezTo>
                <a:cubicBezTo>
                  <a:pt x="8433532" y="0"/>
                  <a:pt x="8433532" y="0"/>
                  <a:pt x="8433532" y="0"/>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pic>
        <p:nvPicPr>
          <p:cNvPr id="3" name="Picture 2" descr="A screenshot of a computer&#10;&#10;Açıklama otomatik olarak oluşturuldu">
            <a:extLst>
              <a:ext uri="{FF2B5EF4-FFF2-40B4-BE49-F238E27FC236}">
                <a16:creationId xmlns:a16="http://schemas.microsoft.com/office/drawing/2014/main" id="{CD6D0485-B788-F899-2E79-27BE9C105D63}"/>
              </a:ext>
            </a:extLst>
          </p:cNvPr>
          <p:cNvPicPr>
            <a:picLocks noChangeAspect="1"/>
          </p:cNvPicPr>
          <p:nvPr/>
        </p:nvPicPr>
        <p:blipFill>
          <a:blip r:embed="rId2"/>
          <a:stretch>
            <a:fillRect/>
          </a:stretch>
        </p:blipFill>
        <p:spPr>
          <a:xfrm>
            <a:off x="0" y="2553669"/>
            <a:ext cx="12192000" cy="3009619"/>
          </a:xfrm>
          <a:prstGeom prst="rect">
            <a:avLst/>
          </a:prstGeom>
        </p:spPr>
      </p:pic>
    </p:spTree>
    <p:extLst>
      <p:ext uri="{BB962C8B-B14F-4D97-AF65-F5344CB8AC3E}">
        <p14:creationId xmlns:p14="http://schemas.microsoft.com/office/powerpoint/2010/main" val="2415339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B7EFF05-A8DA-4B3E-9C21-7A04283D4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FE4F2F61-806F-4463-988F-60EF20430E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F790D43-7330-4B5F-8350-59EF34A3DB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1" name="Freeform: Shape 50">
            <a:extLst>
              <a:ext uri="{FF2B5EF4-FFF2-40B4-BE49-F238E27FC236}">
                <a16:creationId xmlns:a16="http://schemas.microsoft.com/office/drawing/2014/main" id="{7A42493C-A197-4A30-8287-4DD519FE2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81226" y="0"/>
            <a:ext cx="10010775" cy="6858000"/>
          </a:xfrm>
          <a:custGeom>
            <a:avLst/>
            <a:gdLst>
              <a:gd name="connsiteX0" fmla="*/ 1086484 w 10010775"/>
              <a:gd name="connsiteY0" fmla="*/ 0 h 6858000"/>
              <a:gd name="connsiteX1" fmla="*/ 9427284 w 10010775"/>
              <a:gd name="connsiteY1" fmla="*/ 0 h 6858000"/>
              <a:gd name="connsiteX2" fmla="*/ 9524742 w 10010775"/>
              <a:gd name="connsiteY2" fmla="*/ 155031 h 6858000"/>
              <a:gd name="connsiteX3" fmla="*/ 9692951 w 10010775"/>
              <a:gd name="connsiteY3" fmla="*/ 439607 h 6858000"/>
              <a:gd name="connsiteX4" fmla="*/ 9969516 w 10010775"/>
              <a:gd name="connsiteY4" fmla="*/ 1012639 h 6858000"/>
              <a:gd name="connsiteX5" fmla="*/ 10010775 w 10010775"/>
              <a:gd name="connsiteY5" fmla="*/ 1116553 h 6858000"/>
              <a:gd name="connsiteX6" fmla="*/ 10010775 w 10010775"/>
              <a:gd name="connsiteY6" fmla="*/ 4875757 h 6858000"/>
              <a:gd name="connsiteX7" fmla="*/ 9915896 w 10010775"/>
              <a:gd name="connsiteY7" fmla="*/ 5058176 h 6858000"/>
              <a:gd name="connsiteX8" fmla="*/ 8789881 w 10010775"/>
              <a:gd name="connsiteY8" fmla="*/ 6577015 h 6858000"/>
              <a:gd name="connsiteX9" fmla="*/ 8613089 w 10010775"/>
              <a:gd name="connsiteY9" fmla="*/ 6766106 h 6858000"/>
              <a:gd name="connsiteX10" fmla="*/ 8516595 w 10010775"/>
              <a:gd name="connsiteY10" fmla="*/ 6858000 h 6858000"/>
              <a:gd name="connsiteX11" fmla="*/ 1531475 w 10010775"/>
              <a:gd name="connsiteY11" fmla="*/ 6858000 h 6858000"/>
              <a:gd name="connsiteX12" fmla="*/ 1418242 w 10010775"/>
              <a:gd name="connsiteY12" fmla="*/ 6756998 h 6858000"/>
              <a:gd name="connsiteX13" fmla="*/ 571944 w 10010775"/>
              <a:gd name="connsiteY13" fmla="*/ 5403687 h 6858000"/>
              <a:gd name="connsiteX14" fmla="*/ 0 w 10010775"/>
              <a:gd name="connsiteY14" fmla="*/ 3448140 h 6858000"/>
              <a:gd name="connsiteX15" fmla="*/ 957418 w 10010775"/>
              <a:gd name="connsiteY15" fmla="*/ 197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0775" h="6858000">
                <a:moveTo>
                  <a:pt x="1086484" y="0"/>
                </a:moveTo>
                <a:lnTo>
                  <a:pt x="9427284" y="0"/>
                </a:lnTo>
                <a:lnTo>
                  <a:pt x="9524742" y="155031"/>
                </a:lnTo>
                <a:cubicBezTo>
                  <a:pt x="9580538" y="246873"/>
                  <a:pt x="9636509" y="341830"/>
                  <a:pt x="9692951" y="439607"/>
                </a:cubicBezTo>
                <a:cubicBezTo>
                  <a:pt x="9798309" y="635162"/>
                  <a:pt x="9890498" y="826956"/>
                  <a:pt x="9969516" y="1012639"/>
                </a:cubicBezTo>
                <a:lnTo>
                  <a:pt x="10010775" y="1116553"/>
                </a:lnTo>
                <a:lnTo>
                  <a:pt x="10010775" y="4875757"/>
                </a:lnTo>
                <a:lnTo>
                  <a:pt x="9915896" y="5058176"/>
                </a:lnTo>
                <a:cubicBezTo>
                  <a:pt x="9557491" y="5691378"/>
                  <a:pt x="9105956" y="6193427"/>
                  <a:pt x="8789881" y="6577015"/>
                </a:cubicBezTo>
                <a:cubicBezTo>
                  <a:pt x="8733439" y="6640947"/>
                  <a:pt x="8674645" y="6703938"/>
                  <a:pt x="8613089" y="6766106"/>
                </a:cubicBezTo>
                <a:lnTo>
                  <a:pt x="8516595" y="6858000"/>
                </a:lnTo>
                <a:lnTo>
                  <a:pt x="1531475" y="6858000"/>
                </a:lnTo>
                <a:lnTo>
                  <a:pt x="1418242" y="6756998"/>
                </a:lnTo>
                <a:cubicBezTo>
                  <a:pt x="1020657" y="6382048"/>
                  <a:pt x="758203" y="5945223"/>
                  <a:pt x="571944" y="5403687"/>
                </a:cubicBezTo>
                <a:cubicBezTo>
                  <a:pt x="391331" y="4801980"/>
                  <a:pt x="0" y="3899420"/>
                  <a:pt x="0" y="3448140"/>
                </a:cubicBezTo>
                <a:cubicBezTo>
                  <a:pt x="0" y="2319941"/>
                  <a:pt x="211657" y="1376836"/>
                  <a:pt x="957418" y="197404"/>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A2934A94-C8E8-C20B-EA32-3B5B0AD0A0BE}"/>
              </a:ext>
            </a:extLst>
          </p:cNvPr>
          <p:cNvSpPr>
            <a:spLocks noGrp="1"/>
          </p:cNvSpPr>
          <p:nvPr>
            <p:ph type="title"/>
          </p:nvPr>
        </p:nvSpPr>
        <p:spPr>
          <a:xfrm>
            <a:off x="5004086" y="1272949"/>
            <a:ext cx="5015988" cy="2710471"/>
          </a:xfrm>
        </p:spPr>
        <p:txBody>
          <a:bodyPr vert="horz" wrap="square" lIns="0" tIns="0" rIns="0" bIns="0" rtlCol="0" anchor="b" anchorCtr="0">
            <a:normAutofit/>
          </a:bodyPr>
          <a:lstStyle/>
          <a:p>
            <a:pPr algn="ctr">
              <a:lnSpc>
                <a:spcPct val="100000"/>
              </a:lnSpc>
            </a:pPr>
            <a:r>
              <a:rPr lang="en-US" sz="9600" spc="-100" dirty="0"/>
              <a:t>ANALİZ-1</a:t>
            </a:r>
          </a:p>
        </p:txBody>
      </p:sp>
      <p:sp>
        <p:nvSpPr>
          <p:cNvPr id="52" name="Freeform 10">
            <a:extLst>
              <a:ext uri="{FF2B5EF4-FFF2-40B4-BE49-F238E27FC236}">
                <a16:creationId xmlns:a16="http://schemas.microsoft.com/office/drawing/2014/main" id="{792E6477-8E59-40F2-8D78-7DE9A9FC1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6300000">
            <a:off x="543278" y="430633"/>
            <a:ext cx="3631501" cy="3399129"/>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52753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927DE2D3-8A21-4D52-9C8C-8E7A2BE99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9C8ABB83-B231-4F0C-BF9E-E405FCF701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BCCA53-EF07-8D3B-31E1-A121E11E1615}"/>
              </a:ext>
            </a:extLst>
          </p:cNvPr>
          <p:cNvSpPr>
            <a:spLocks noGrp="1"/>
          </p:cNvSpPr>
          <p:nvPr>
            <p:ph type="title"/>
          </p:nvPr>
        </p:nvSpPr>
        <p:spPr>
          <a:xfrm>
            <a:off x="720000" y="619201"/>
            <a:ext cx="3095626" cy="1477328"/>
          </a:xfrm>
        </p:spPr>
        <p:txBody>
          <a:bodyPr vert="horz" lIns="0" tIns="0" rIns="0" bIns="0" rtlCol="0" anchorCtr="0">
            <a:normAutofit/>
          </a:bodyPr>
          <a:lstStyle/>
          <a:p>
            <a:r>
              <a:rPr lang="en-US" sz="3200" b="1" spc="-100">
                <a:latin typeface="Calibri"/>
                <a:ea typeface="+mj-lt"/>
                <a:cs typeface="+mj-lt"/>
              </a:rPr>
              <a:t>Görev</a:t>
            </a:r>
            <a:r>
              <a:rPr lang="en-US" sz="3200" b="1" spc="-100" dirty="0">
                <a:latin typeface="Calibri"/>
                <a:ea typeface="+mj-lt"/>
                <a:cs typeface="+mj-lt"/>
              </a:rPr>
              <a:t> 1: </a:t>
            </a:r>
            <a:r>
              <a:rPr lang="en-US" sz="3200" b="1" spc="-100">
                <a:latin typeface="Calibri"/>
                <a:ea typeface="+mj-lt"/>
                <a:cs typeface="+mj-lt"/>
              </a:rPr>
              <a:t>Veriyi</a:t>
            </a:r>
            <a:r>
              <a:rPr lang="en-US" sz="3200" b="1" spc="-100" dirty="0">
                <a:latin typeface="Calibri"/>
                <a:ea typeface="+mj-lt"/>
                <a:cs typeface="+mj-lt"/>
              </a:rPr>
              <a:t> </a:t>
            </a:r>
            <a:r>
              <a:rPr lang="en-US" sz="3200" b="1" spc="-100">
                <a:latin typeface="Calibri"/>
                <a:ea typeface="+mj-lt"/>
                <a:cs typeface="+mj-lt"/>
              </a:rPr>
              <a:t>Hazırlama</a:t>
            </a:r>
            <a:endParaRPr lang="en-US" sz="3200" b="1">
              <a:latin typeface="Calibri"/>
              <a:cs typeface="Calibri"/>
            </a:endParaRPr>
          </a:p>
        </p:txBody>
      </p:sp>
      <p:sp>
        <p:nvSpPr>
          <p:cNvPr id="34" name="Content Placeholder 26">
            <a:extLst>
              <a:ext uri="{FF2B5EF4-FFF2-40B4-BE49-F238E27FC236}">
                <a16:creationId xmlns:a16="http://schemas.microsoft.com/office/drawing/2014/main" id="{3DCACE9D-7657-C157-4897-A18E1B7C9714}"/>
              </a:ext>
            </a:extLst>
          </p:cNvPr>
          <p:cNvSpPr>
            <a:spLocks noGrp="1"/>
          </p:cNvSpPr>
          <p:nvPr>
            <p:ph idx="1"/>
          </p:nvPr>
        </p:nvSpPr>
        <p:spPr>
          <a:xfrm>
            <a:off x="4395788" y="165357"/>
            <a:ext cx="6932794" cy="3013812"/>
          </a:xfrm>
        </p:spPr>
        <p:txBody>
          <a:bodyPr vert="horz" lIns="0" tIns="0" rIns="0" bIns="0" rtlCol="0" anchor="t">
            <a:noAutofit/>
          </a:bodyPr>
          <a:lstStyle/>
          <a:p>
            <a:pPr marL="0" indent="0">
              <a:lnSpc>
                <a:spcPct val="110000"/>
              </a:lnSpc>
              <a:buNone/>
            </a:pPr>
            <a:r>
              <a:rPr lang="en-US" b="1" dirty="0">
                <a:solidFill>
                  <a:srgbClr val="EBBEDC"/>
                </a:solidFill>
                <a:latin typeface="Calibri"/>
                <a:ea typeface="+mn-lt"/>
                <a:cs typeface="+mn-lt"/>
              </a:rPr>
              <a:t>1. )Veri Okuma </a:t>
            </a:r>
            <a:r>
              <a:rPr lang="en-US" b="1" err="1">
                <a:solidFill>
                  <a:srgbClr val="EBBEDC"/>
                </a:solidFill>
                <a:latin typeface="Calibri"/>
                <a:ea typeface="+mn-lt"/>
                <a:cs typeface="+mn-lt"/>
              </a:rPr>
              <a:t>ve</a:t>
            </a:r>
            <a:r>
              <a:rPr lang="en-US" b="1" dirty="0">
                <a:solidFill>
                  <a:srgbClr val="EBBEDC"/>
                </a:solidFill>
                <a:latin typeface="Calibri"/>
                <a:ea typeface="+mn-lt"/>
                <a:cs typeface="+mn-lt"/>
              </a:rPr>
              <a:t> </a:t>
            </a:r>
            <a:r>
              <a:rPr lang="en-US" b="1" err="1">
                <a:solidFill>
                  <a:srgbClr val="EBBEDC"/>
                </a:solidFill>
                <a:latin typeface="Calibri"/>
                <a:ea typeface="+mn-lt"/>
                <a:cs typeface="+mn-lt"/>
              </a:rPr>
              <a:t>Temizleme</a:t>
            </a:r>
            <a:br>
              <a:rPr lang="en-US" dirty="0">
                <a:latin typeface="Calibri"/>
                <a:ea typeface="+mn-lt"/>
                <a:cs typeface="+mn-lt"/>
              </a:rPr>
            </a:br>
            <a:r>
              <a:rPr lang="en-US" b="1" dirty="0">
                <a:solidFill>
                  <a:srgbClr val="EBBEDC"/>
                </a:solidFill>
                <a:latin typeface="Calibri"/>
                <a:ea typeface="+mn-lt"/>
                <a:cs typeface="+mn-lt"/>
              </a:rPr>
              <a:t> 2. )Hizmetleri </a:t>
            </a:r>
            <a:r>
              <a:rPr lang="en-US" b="1" err="1">
                <a:solidFill>
                  <a:srgbClr val="EBBEDC"/>
                </a:solidFill>
                <a:latin typeface="Calibri"/>
                <a:ea typeface="+mn-lt"/>
                <a:cs typeface="+mn-lt"/>
              </a:rPr>
              <a:t>Temsil</a:t>
            </a:r>
            <a:r>
              <a:rPr lang="en-US" b="1" dirty="0">
                <a:solidFill>
                  <a:srgbClr val="EBBEDC"/>
                </a:solidFill>
                <a:latin typeface="Calibri"/>
                <a:ea typeface="+mn-lt"/>
                <a:cs typeface="+mn-lt"/>
              </a:rPr>
              <a:t> Eden Yeni </a:t>
            </a:r>
            <a:r>
              <a:rPr lang="en-US" b="1" err="1">
                <a:solidFill>
                  <a:srgbClr val="EBBEDC"/>
                </a:solidFill>
                <a:latin typeface="Calibri"/>
                <a:ea typeface="+mn-lt"/>
                <a:cs typeface="+mn-lt"/>
              </a:rPr>
              <a:t>Değişkenin</a:t>
            </a:r>
            <a:r>
              <a:rPr lang="en-US" b="1" dirty="0">
                <a:solidFill>
                  <a:srgbClr val="EBBEDC"/>
                </a:solidFill>
                <a:latin typeface="Calibri"/>
                <a:ea typeface="+mn-lt"/>
                <a:cs typeface="+mn-lt"/>
              </a:rPr>
              <a:t> </a:t>
            </a:r>
            <a:r>
              <a:rPr lang="en-US" b="1" err="1">
                <a:solidFill>
                  <a:srgbClr val="EBBEDC"/>
                </a:solidFill>
                <a:latin typeface="Calibri"/>
                <a:ea typeface="+mn-lt"/>
                <a:cs typeface="+mn-lt"/>
              </a:rPr>
              <a:t>Oluşturulması</a:t>
            </a:r>
            <a:r>
              <a:rPr lang="en-US" b="1" dirty="0">
                <a:solidFill>
                  <a:srgbClr val="EBBEDC"/>
                </a:solidFill>
                <a:latin typeface="Calibri"/>
                <a:ea typeface="+mn-lt"/>
                <a:cs typeface="+mn-lt"/>
              </a:rPr>
              <a:t>:</a:t>
            </a:r>
            <a:br>
              <a:rPr lang="en-US" dirty="0">
                <a:latin typeface="Calibri"/>
                <a:ea typeface="+mn-lt"/>
                <a:cs typeface="+mn-lt"/>
              </a:rPr>
            </a:br>
            <a:r>
              <a:rPr lang="en-US" dirty="0">
                <a:solidFill>
                  <a:schemeClr val="tx1">
                    <a:lumMod val="95000"/>
                  </a:schemeClr>
                </a:solidFill>
                <a:latin typeface="Calibri"/>
                <a:ea typeface="+mn-lt"/>
                <a:cs typeface="+mn-lt"/>
              </a:rPr>
              <a:t>     - </a:t>
            </a:r>
            <a:r>
              <a:rPr lang="en-US" err="1">
                <a:solidFill>
                  <a:schemeClr val="tx1">
                    <a:lumMod val="95000"/>
                  </a:schemeClr>
                </a:solidFill>
                <a:latin typeface="Calibri"/>
                <a:ea typeface="+mn-lt"/>
                <a:cs typeface="+mn-lt"/>
              </a:rPr>
              <a:t>ServiceId</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ve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CategoryId</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birleştirilerek</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hizmetleri</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temsil</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eden</a:t>
            </a:r>
            <a:r>
              <a:rPr lang="en-US" dirty="0">
                <a:solidFill>
                  <a:schemeClr val="tx1">
                    <a:lumMod val="95000"/>
                  </a:schemeClr>
                </a:solidFill>
                <a:latin typeface="Calibri"/>
                <a:ea typeface="+mn-lt"/>
                <a:cs typeface="+mn-lt"/>
              </a:rPr>
              <a:t> yeni </a:t>
            </a:r>
            <a:r>
              <a:rPr lang="en-US" err="1">
                <a:solidFill>
                  <a:schemeClr val="tx1">
                    <a:lumMod val="95000"/>
                  </a:schemeClr>
                </a:solidFill>
                <a:latin typeface="Calibri"/>
                <a:ea typeface="+mn-lt"/>
                <a:cs typeface="+mn-lt"/>
              </a:rPr>
              <a:t>bir</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değişken</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oluşturulacak</a:t>
            </a:r>
            <a:r>
              <a:rPr lang="en-US" dirty="0">
                <a:solidFill>
                  <a:schemeClr val="tx1">
                    <a:lumMod val="95000"/>
                  </a:schemeClr>
                </a:solidFill>
                <a:latin typeface="Calibri"/>
                <a:ea typeface="+mn-lt"/>
                <a:cs typeface="+mn-lt"/>
              </a:rPr>
              <a:t>. Bu, her </a:t>
            </a:r>
            <a:r>
              <a:rPr lang="en-US" err="1">
                <a:solidFill>
                  <a:schemeClr val="tx1">
                    <a:lumMod val="95000"/>
                  </a:schemeClr>
                </a:solidFill>
                <a:latin typeface="Calibri"/>
                <a:ea typeface="+mn-lt"/>
                <a:cs typeface="+mn-lt"/>
              </a:rPr>
              <a:t>hizmetin</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kategoriye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ve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hizmete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göre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tekil</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olarak</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tanımlanmasını</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sağlayacak</a:t>
            </a:r>
            <a:r>
              <a:rPr lang="en-US" dirty="0">
                <a:solidFill>
                  <a:schemeClr val="tx1">
                    <a:lumMod val="95000"/>
                  </a:schemeClr>
                </a:solidFill>
                <a:latin typeface="Calibri"/>
                <a:ea typeface="+mn-lt"/>
                <a:cs typeface="+mn-lt"/>
              </a:rPr>
              <a:t>.</a:t>
            </a:r>
            <a:br>
              <a:rPr lang="en-US" dirty="0">
                <a:latin typeface="Calibri"/>
                <a:ea typeface="+mn-lt"/>
                <a:cs typeface="+mn-lt"/>
              </a:rPr>
            </a:br>
            <a:r>
              <a:rPr lang="en-US" b="1" dirty="0">
                <a:solidFill>
                  <a:srgbClr val="EBBEDC"/>
                </a:solidFill>
                <a:latin typeface="Calibri"/>
                <a:ea typeface="+mn-lt"/>
                <a:cs typeface="+mn-lt"/>
              </a:rPr>
              <a:t> 3. )</a:t>
            </a:r>
            <a:r>
              <a:rPr lang="en-US" b="1" err="1">
                <a:solidFill>
                  <a:srgbClr val="EBBEDC"/>
                </a:solidFill>
                <a:latin typeface="Calibri"/>
                <a:ea typeface="+mn-lt"/>
                <a:cs typeface="+mn-lt"/>
              </a:rPr>
              <a:t>Sepet</a:t>
            </a:r>
            <a:r>
              <a:rPr lang="en-US" b="1" dirty="0">
                <a:solidFill>
                  <a:srgbClr val="EBBEDC"/>
                </a:solidFill>
                <a:latin typeface="Calibri"/>
                <a:ea typeface="+mn-lt"/>
                <a:cs typeface="+mn-lt"/>
              </a:rPr>
              <a:t> </a:t>
            </a:r>
            <a:r>
              <a:rPr lang="en-US" b="1" err="1">
                <a:solidFill>
                  <a:srgbClr val="EBBEDC"/>
                </a:solidFill>
                <a:latin typeface="Calibri"/>
                <a:ea typeface="+mn-lt"/>
                <a:cs typeface="+mn-lt"/>
              </a:rPr>
              <a:t>Tanımının</a:t>
            </a:r>
            <a:r>
              <a:rPr lang="en-US" b="1" dirty="0">
                <a:solidFill>
                  <a:srgbClr val="EBBEDC"/>
                </a:solidFill>
                <a:latin typeface="Calibri"/>
                <a:ea typeface="+mn-lt"/>
                <a:cs typeface="+mn-lt"/>
              </a:rPr>
              <a:t> </a:t>
            </a:r>
            <a:r>
              <a:rPr lang="en-US" b="1" err="1">
                <a:solidFill>
                  <a:srgbClr val="EBBEDC"/>
                </a:solidFill>
                <a:latin typeface="Calibri"/>
                <a:ea typeface="+mn-lt"/>
                <a:cs typeface="+mn-lt"/>
              </a:rPr>
              <a:t>Oluşturulması</a:t>
            </a:r>
            <a:r>
              <a:rPr lang="en-US" dirty="0">
                <a:solidFill>
                  <a:srgbClr val="EBBEDC"/>
                </a:solidFill>
                <a:latin typeface="Calibri"/>
                <a:ea typeface="+mn-lt"/>
                <a:cs typeface="+mn-lt"/>
              </a:rPr>
              <a:t>:</a:t>
            </a:r>
            <a:br>
              <a:rPr lang="en-US" dirty="0">
                <a:latin typeface="Calibri"/>
                <a:ea typeface="+mn-lt"/>
                <a:cs typeface="+mn-lt"/>
              </a:rPr>
            </a:br>
            <a:r>
              <a:rPr lang="en-US" dirty="0">
                <a:solidFill>
                  <a:schemeClr val="tx1">
                    <a:lumMod val="95000"/>
                  </a:schemeClr>
                </a:solidFill>
                <a:latin typeface="Calibri"/>
                <a:ea typeface="+mn-lt"/>
                <a:cs typeface="+mn-lt"/>
              </a:rPr>
              <a:t>     - </a:t>
            </a:r>
            <a:r>
              <a:rPr lang="en-US" err="1">
                <a:solidFill>
                  <a:schemeClr val="tx1">
                    <a:lumMod val="95000"/>
                  </a:schemeClr>
                </a:solidFill>
                <a:latin typeface="Calibri"/>
                <a:ea typeface="+mn-lt"/>
                <a:cs typeface="+mn-lt"/>
              </a:rPr>
              <a:t>Birliktelik</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kuralı</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uygulanabilmesi</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için</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bir</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sepet</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fatura</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tanımı</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oluşturulması</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gerekiyor</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Burada</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sepet</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tanımı</a:t>
            </a:r>
            <a:r>
              <a:rPr lang="en-US" dirty="0">
                <a:solidFill>
                  <a:schemeClr val="tx1">
                    <a:lumMod val="95000"/>
                  </a:schemeClr>
                </a:solidFill>
                <a:latin typeface="Calibri"/>
                <a:ea typeface="+mn-lt"/>
                <a:cs typeface="+mn-lt"/>
              </a:rPr>
              <a:t> her </a:t>
            </a:r>
            <a:r>
              <a:rPr lang="en-US" err="1">
                <a:solidFill>
                  <a:schemeClr val="tx1">
                    <a:lumMod val="95000"/>
                  </a:schemeClr>
                </a:solidFill>
                <a:latin typeface="Calibri"/>
                <a:ea typeface="+mn-lt"/>
                <a:cs typeface="+mn-lt"/>
              </a:rPr>
              <a:t>bir</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müşterinin</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aylık</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aldığı</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hizmetleri</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ifade</a:t>
            </a:r>
            <a:r>
              <a:rPr lang="en-US" dirty="0">
                <a:solidFill>
                  <a:schemeClr val="tx1">
                    <a:lumMod val="95000"/>
                  </a:schemeClr>
                </a:solidFill>
                <a:latin typeface="Calibri"/>
                <a:ea typeface="+mn-lt"/>
                <a:cs typeface="+mn-lt"/>
              </a:rPr>
              <a:t> </a:t>
            </a:r>
            <a:r>
              <a:rPr lang="en-US" err="1">
                <a:solidFill>
                  <a:schemeClr val="tx1">
                    <a:lumMod val="95000"/>
                  </a:schemeClr>
                </a:solidFill>
                <a:latin typeface="Calibri"/>
                <a:ea typeface="+mn-lt"/>
                <a:cs typeface="+mn-lt"/>
              </a:rPr>
              <a:t>ediyor</a:t>
            </a:r>
            <a:r>
              <a:rPr lang="en-US" dirty="0">
                <a:solidFill>
                  <a:schemeClr val="tx1">
                    <a:lumMod val="95000"/>
                  </a:schemeClr>
                </a:solidFill>
                <a:latin typeface="Calibri"/>
                <a:ea typeface="+mn-lt"/>
                <a:cs typeface="+mn-lt"/>
              </a:rPr>
              <a:t>.</a:t>
            </a:r>
          </a:p>
        </p:txBody>
      </p:sp>
      <p:pic>
        <p:nvPicPr>
          <p:cNvPr id="7" name="Picture 6" descr="A screenshot of a computer&#10;&#10;Açıklama otomatik olarak oluşturuldu">
            <a:extLst>
              <a:ext uri="{FF2B5EF4-FFF2-40B4-BE49-F238E27FC236}">
                <a16:creationId xmlns:a16="http://schemas.microsoft.com/office/drawing/2014/main" id="{C85FF6CA-F25D-C9AC-EDD4-6FACC77A8F82}"/>
              </a:ext>
            </a:extLst>
          </p:cNvPr>
          <p:cNvPicPr>
            <a:picLocks noChangeAspect="1"/>
          </p:cNvPicPr>
          <p:nvPr/>
        </p:nvPicPr>
        <p:blipFill>
          <a:blip r:embed="rId2"/>
          <a:stretch>
            <a:fillRect/>
          </a:stretch>
        </p:blipFill>
        <p:spPr>
          <a:xfrm>
            <a:off x="1011789" y="3189013"/>
            <a:ext cx="10166833" cy="3501162"/>
          </a:xfrm>
          <a:custGeom>
            <a:avLst/>
            <a:gdLst/>
            <a:ahLst/>
            <a:cxnLst/>
            <a:rect l="l" t="t" r="r" b="b"/>
            <a:pathLst>
              <a:path w="10728325" h="3501162">
                <a:moveTo>
                  <a:pt x="0" y="0"/>
                </a:moveTo>
                <a:lnTo>
                  <a:pt x="10728325" y="0"/>
                </a:lnTo>
                <a:lnTo>
                  <a:pt x="10728325" y="3501162"/>
                </a:lnTo>
                <a:lnTo>
                  <a:pt x="0" y="3501162"/>
                </a:lnTo>
                <a:close/>
              </a:path>
            </a:pathLst>
          </a:custGeom>
        </p:spPr>
      </p:pic>
    </p:spTree>
    <p:extLst>
      <p:ext uri="{BB962C8B-B14F-4D97-AF65-F5344CB8AC3E}">
        <p14:creationId xmlns:p14="http://schemas.microsoft.com/office/powerpoint/2010/main" val="89280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8658D-5FA4-2F3B-F3A8-C3AF68EE4229}"/>
              </a:ext>
            </a:extLst>
          </p:cNvPr>
          <p:cNvSpPr>
            <a:spLocks noGrp="1"/>
          </p:cNvSpPr>
          <p:nvPr>
            <p:ph type="title"/>
          </p:nvPr>
        </p:nvSpPr>
        <p:spPr>
          <a:xfrm>
            <a:off x="730886" y="379714"/>
            <a:ext cx="10728322" cy="1477328"/>
          </a:xfrm>
        </p:spPr>
        <p:txBody>
          <a:bodyPr/>
          <a:lstStyle/>
          <a:p>
            <a:r>
              <a:rPr lang="en-US" err="1">
                <a:latin typeface="Calibri"/>
                <a:ea typeface="+mj-lt"/>
                <a:cs typeface="+mj-lt"/>
              </a:rPr>
              <a:t>Görev</a:t>
            </a:r>
            <a:r>
              <a:rPr lang="en-US" dirty="0">
                <a:latin typeface="Calibri"/>
                <a:ea typeface="+mj-lt"/>
                <a:cs typeface="+mj-lt"/>
              </a:rPr>
              <a:t> 2: </a:t>
            </a:r>
            <a:r>
              <a:rPr lang="en-US" err="1">
                <a:latin typeface="Calibri"/>
                <a:ea typeface="+mj-lt"/>
                <a:cs typeface="+mj-lt"/>
              </a:rPr>
              <a:t>Birliktelik</a:t>
            </a:r>
            <a:r>
              <a:rPr lang="en-US" dirty="0">
                <a:latin typeface="Calibri"/>
                <a:ea typeface="+mj-lt"/>
                <a:cs typeface="+mj-lt"/>
              </a:rPr>
              <a:t> </a:t>
            </a:r>
            <a:r>
              <a:rPr lang="en-US" err="1">
                <a:latin typeface="Calibri"/>
                <a:ea typeface="+mj-lt"/>
                <a:cs typeface="+mj-lt"/>
              </a:rPr>
              <a:t>Kuralları</a:t>
            </a:r>
            <a:r>
              <a:rPr lang="en-US" dirty="0">
                <a:latin typeface="Calibri"/>
                <a:ea typeface="+mj-lt"/>
                <a:cs typeface="+mj-lt"/>
              </a:rPr>
              <a:t> </a:t>
            </a:r>
            <a:r>
              <a:rPr lang="en-US" err="1">
                <a:latin typeface="Calibri"/>
                <a:ea typeface="+mj-lt"/>
                <a:cs typeface="+mj-lt"/>
              </a:rPr>
              <a:t>Üretme</a:t>
            </a:r>
            <a:endParaRPr lang="en-US" err="1">
              <a:latin typeface="Calibri"/>
            </a:endParaRPr>
          </a:p>
        </p:txBody>
      </p:sp>
      <p:sp>
        <p:nvSpPr>
          <p:cNvPr id="3" name="Content Placeholder 2">
            <a:extLst>
              <a:ext uri="{FF2B5EF4-FFF2-40B4-BE49-F238E27FC236}">
                <a16:creationId xmlns:a16="http://schemas.microsoft.com/office/drawing/2014/main" id="{70ABFE52-94C6-E9BC-74BD-BA3DDD3F50C3}"/>
              </a:ext>
            </a:extLst>
          </p:cNvPr>
          <p:cNvSpPr>
            <a:spLocks noGrp="1"/>
          </p:cNvSpPr>
          <p:nvPr>
            <p:ph idx="1"/>
          </p:nvPr>
        </p:nvSpPr>
        <p:spPr>
          <a:xfrm>
            <a:off x="513171" y="1115573"/>
            <a:ext cx="10728325" cy="4849345"/>
          </a:xfrm>
        </p:spPr>
        <p:txBody>
          <a:bodyPr vert="horz" lIns="0" tIns="0" rIns="0" bIns="0" rtlCol="0" anchor="t">
            <a:noAutofit/>
          </a:bodyPr>
          <a:lstStyle/>
          <a:p>
            <a:r>
              <a:rPr lang="en-US" sz="2800" b="1" dirty="0">
                <a:solidFill>
                  <a:srgbClr val="EBBEDC"/>
                </a:solidFill>
                <a:latin typeface="Calibri"/>
                <a:cs typeface="Calibri"/>
              </a:rPr>
              <a:t>1)</a:t>
            </a:r>
            <a:r>
              <a:rPr lang="en-US" sz="2800" b="1" err="1">
                <a:solidFill>
                  <a:srgbClr val="EBBEDC"/>
                </a:solidFill>
                <a:latin typeface="Calibri"/>
                <a:cs typeface="Calibri"/>
              </a:rPr>
              <a:t>Sepet-Hizmet</a:t>
            </a:r>
            <a:r>
              <a:rPr lang="en-US" sz="2800" b="1" dirty="0">
                <a:solidFill>
                  <a:srgbClr val="EBBEDC"/>
                </a:solidFill>
                <a:latin typeface="Calibri"/>
                <a:cs typeface="Calibri"/>
              </a:rPr>
              <a:t> Pivot </a:t>
            </a:r>
            <a:r>
              <a:rPr lang="en-US" sz="2800" b="1" err="1">
                <a:solidFill>
                  <a:srgbClr val="EBBEDC"/>
                </a:solidFill>
                <a:latin typeface="Calibri"/>
                <a:cs typeface="Calibri"/>
              </a:rPr>
              <a:t>Tablosunun</a:t>
            </a:r>
            <a:r>
              <a:rPr lang="en-US" sz="2800" b="1" dirty="0">
                <a:solidFill>
                  <a:srgbClr val="EBBEDC"/>
                </a:solidFill>
                <a:latin typeface="Calibri"/>
                <a:cs typeface="Calibri"/>
              </a:rPr>
              <a:t> </a:t>
            </a:r>
            <a:r>
              <a:rPr lang="en-US" sz="2800" b="1" err="1">
                <a:solidFill>
                  <a:srgbClr val="EBBEDC"/>
                </a:solidFill>
                <a:latin typeface="Calibri"/>
                <a:cs typeface="Calibri"/>
              </a:rPr>
              <a:t>Oluşturulması</a:t>
            </a:r>
            <a:r>
              <a:rPr lang="en-US" sz="2800" b="1" dirty="0">
                <a:solidFill>
                  <a:srgbClr val="EBBEDC"/>
                </a:solidFill>
                <a:latin typeface="Calibri"/>
                <a:cs typeface="Calibri"/>
              </a:rPr>
              <a:t>:</a:t>
            </a:r>
            <a:br>
              <a:rPr lang="en-US" sz="2400" b="1" dirty="0">
                <a:latin typeface="Calibri"/>
              </a:rPr>
            </a:br>
            <a:r>
              <a:rPr lang="en-US" sz="2400" dirty="0">
                <a:solidFill>
                  <a:schemeClr val="tx1">
                    <a:lumMod val="95000"/>
                  </a:schemeClr>
                </a:solidFill>
                <a:latin typeface="Calibri"/>
                <a:cs typeface="Calibri"/>
              </a:rPr>
              <a:t>    - </a:t>
            </a:r>
            <a:r>
              <a:rPr lang="en-US" sz="2400" err="1">
                <a:solidFill>
                  <a:schemeClr val="tx1">
                    <a:lumMod val="95000"/>
                  </a:schemeClr>
                </a:solidFill>
                <a:latin typeface="Calibri"/>
                <a:cs typeface="Calibri"/>
              </a:rPr>
              <a:t>Müşterilerin</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aldıkları</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hizmetleri</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içeren</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bir</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sepet-hizmet</a:t>
            </a:r>
            <a:r>
              <a:rPr lang="en-US" sz="2400" dirty="0">
                <a:solidFill>
                  <a:schemeClr val="tx1">
                    <a:lumMod val="95000"/>
                  </a:schemeClr>
                </a:solidFill>
                <a:latin typeface="Calibri"/>
                <a:cs typeface="Calibri"/>
              </a:rPr>
              <a:t> pivot </a:t>
            </a:r>
            <a:r>
              <a:rPr lang="en-US" sz="2400" err="1">
                <a:solidFill>
                  <a:schemeClr val="tx1">
                    <a:lumMod val="95000"/>
                  </a:schemeClr>
                </a:solidFill>
                <a:latin typeface="Calibri"/>
                <a:cs typeface="Calibri"/>
              </a:rPr>
              <a:t>tablosu</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oluşturulacak</a:t>
            </a:r>
            <a:r>
              <a:rPr lang="en-US" sz="2400" dirty="0">
                <a:solidFill>
                  <a:schemeClr val="tx1">
                    <a:lumMod val="95000"/>
                  </a:schemeClr>
                </a:solidFill>
                <a:latin typeface="Calibri"/>
                <a:cs typeface="Calibri"/>
              </a:rPr>
              <a:t>. Bu </a:t>
            </a:r>
            <a:r>
              <a:rPr lang="en-US" sz="2400" err="1">
                <a:solidFill>
                  <a:schemeClr val="tx1">
                    <a:lumMod val="95000"/>
                  </a:schemeClr>
                </a:solidFill>
                <a:latin typeface="Calibri"/>
                <a:cs typeface="Calibri"/>
              </a:rPr>
              <a:t>tablo</a:t>
            </a:r>
            <a:r>
              <a:rPr lang="en-US" sz="2400" dirty="0">
                <a:solidFill>
                  <a:schemeClr val="tx1">
                    <a:lumMod val="95000"/>
                  </a:schemeClr>
                </a:solidFill>
                <a:latin typeface="Calibri"/>
                <a:cs typeface="Calibri"/>
              </a:rPr>
              <a:t>, her </a:t>
            </a:r>
            <a:r>
              <a:rPr lang="en-US" sz="2400" err="1">
                <a:solidFill>
                  <a:schemeClr val="tx1">
                    <a:lumMod val="95000"/>
                  </a:schemeClr>
                </a:solidFill>
                <a:latin typeface="Calibri"/>
                <a:cs typeface="Calibri"/>
              </a:rPr>
              <a:t>bir</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müşteri</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sepetinin</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hizmetlerle</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ilişkisini</a:t>
            </a:r>
            <a:r>
              <a:rPr lang="en-US" sz="2400" dirty="0">
                <a:solidFill>
                  <a:schemeClr val="tx1">
                    <a:lumMod val="95000"/>
                  </a:schemeClr>
                </a:solidFill>
                <a:latin typeface="Calibri"/>
                <a:cs typeface="Calibri"/>
              </a:rPr>
              <a:t> </a:t>
            </a:r>
            <a:r>
              <a:rPr lang="en-US" sz="2400" err="1">
                <a:solidFill>
                  <a:schemeClr val="tx1">
                    <a:lumMod val="95000"/>
                  </a:schemeClr>
                </a:solidFill>
                <a:latin typeface="Calibri"/>
                <a:cs typeface="Calibri"/>
              </a:rPr>
              <a:t>gösterecek</a:t>
            </a:r>
            <a:r>
              <a:rPr lang="en-US" sz="2400" dirty="0">
                <a:solidFill>
                  <a:schemeClr val="tx1">
                    <a:lumMod val="95000"/>
                  </a:schemeClr>
                </a:solidFill>
                <a:latin typeface="Calibri"/>
                <a:cs typeface="Calibri"/>
              </a:rPr>
              <a:t>.</a:t>
            </a:r>
            <a:br>
              <a:rPr lang="en-US" sz="2400" dirty="0">
                <a:latin typeface="Calibri"/>
              </a:rPr>
            </a:br>
            <a:r>
              <a:rPr lang="en-US" sz="2800" b="1" dirty="0">
                <a:solidFill>
                  <a:srgbClr val="EBBEDC"/>
                </a:solidFill>
                <a:latin typeface="Calibri"/>
                <a:cs typeface="Calibri"/>
              </a:rPr>
              <a:t>2. )</a:t>
            </a:r>
            <a:r>
              <a:rPr lang="en-US" sz="2800" b="1" err="1">
                <a:solidFill>
                  <a:srgbClr val="EBBEDC"/>
                </a:solidFill>
                <a:latin typeface="Calibri"/>
                <a:cs typeface="Calibri"/>
              </a:rPr>
              <a:t>Apriori</a:t>
            </a:r>
            <a:r>
              <a:rPr lang="en-US" sz="2800" b="1" dirty="0">
                <a:solidFill>
                  <a:srgbClr val="EBBEDC"/>
                </a:solidFill>
                <a:latin typeface="Calibri"/>
                <a:cs typeface="Calibri"/>
              </a:rPr>
              <a:t> </a:t>
            </a:r>
            <a:r>
              <a:rPr lang="en-US" sz="2800" b="1" err="1">
                <a:solidFill>
                  <a:srgbClr val="EBBEDC"/>
                </a:solidFill>
                <a:latin typeface="Calibri"/>
                <a:cs typeface="Calibri"/>
              </a:rPr>
              <a:t>Algoritması</a:t>
            </a:r>
            <a:r>
              <a:rPr lang="en-US" sz="2800" b="1" dirty="0">
                <a:solidFill>
                  <a:srgbClr val="EBBEDC"/>
                </a:solidFill>
                <a:latin typeface="Calibri"/>
                <a:cs typeface="Calibri"/>
              </a:rPr>
              <a:t> </a:t>
            </a:r>
            <a:r>
              <a:rPr lang="en-US" sz="2800" b="1" err="1">
                <a:solidFill>
                  <a:srgbClr val="EBBEDC"/>
                </a:solidFill>
                <a:latin typeface="Calibri"/>
                <a:cs typeface="Calibri"/>
              </a:rPr>
              <a:t>Kullanarak</a:t>
            </a:r>
            <a:r>
              <a:rPr lang="en-US" sz="2800" b="1" dirty="0">
                <a:solidFill>
                  <a:srgbClr val="EBBEDC"/>
                </a:solidFill>
                <a:latin typeface="Calibri"/>
                <a:cs typeface="Calibri"/>
              </a:rPr>
              <a:t> </a:t>
            </a:r>
            <a:r>
              <a:rPr lang="en-US" sz="2800" b="1" err="1">
                <a:solidFill>
                  <a:srgbClr val="EBBEDC"/>
                </a:solidFill>
                <a:latin typeface="Calibri"/>
                <a:cs typeface="Calibri"/>
              </a:rPr>
              <a:t>Birliktelik</a:t>
            </a:r>
            <a:r>
              <a:rPr lang="en-US" sz="2800" b="1" dirty="0">
                <a:solidFill>
                  <a:srgbClr val="EBBEDC"/>
                </a:solidFill>
                <a:latin typeface="Calibri"/>
                <a:cs typeface="Calibri"/>
              </a:rPr>
              <a:t> </a:t>
            </a:r>
            <a:r>
              <a:rPr lang="en-US" sz="2800" b="1" err="1">
                <a:solidFill>
                  <a:srgbClr val="EBBEDC"/>
                </a:solidFill>
                <a:latin typeface="Calibri"/>
                <a:cs typeface="Calibri"/>
              </a:rPr>
              <a:t>Kurallarının</a:t>
            </a:r>
            <a:r>
              <a:rPr lang="en-US" sz="2800" b="1" dirty="0">
                <a:solidFill>
                  <a:srgbClr val="EBBEDC"/>
                </a:solidFill>
                <a:latin typeface="Calibri"/>
                <a:cs typeface="Calibri"/>
              </a:rPr>
              <a:t> </a:t>
            </a:r>
            <a:r>
              <a:rPr lang="en-US" sz="2800" b="1" err="1">
                <a:solidFill>
                  <a:srgbClr val="EBBEDC"/>
                </a:solidFill>
                <a:latin typeface="Calibri"/>
                <a:cs typeface="Calibri"/>
              </a:rPr>
              <a:t>Üretilmesi</a:t>
            </a:r>
            <a:r>
              <a:rPr lang="en-US" sz="2800" b="1" dirty="0">
                <a:solidFill>
                  <a:srgbClr val="EBBEDC"/>
                </a:solidFill>
                <a:latin typeface="Calibri"/>
                <a:cs typeface="Calibri"/>
              </a:rPr>
              <a:t>:</a:t>
            </a:r>
            <a:br>
              <a:rPr lang="en-US" sz="2400" b="1" dirty="0">
                <a:latin typeface="Calibri"/>
              </a:rPr>
            </a:br>
            <a:r>
              <a:rPr lang="en-US" sz="2400" dirty="0">
                <a:solidFill>
                  <a:schemeClr val="tx1">
                    <a:lumMod val="95000"/>
                  </a:schemeClr>
                </a:solidFill>
                <a:latin typeface="Calibri"/>
                <a:cs typeface="Calibri"/>
              </a:rPr>
              <a:t>    - </a:t>
            </a:r>
            <a:r>
              <a:rPr lang="en-US" sz="2400" dirty="0" err="1">
                <a:solidFill>
                  <a:schemeClr val="tx1">
                    <a:lumMod val="95000"/>
                  </a:schemeClr>
                </a:solidFill>
                <a:latin typeface="Calibri"/>
                <a:cs typeface="Calibri"/>
              </a:rPr>
              <a:t>Apriori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algoritması</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müşterilerin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birlikte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aldığı</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hizmetler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arasındaki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ilişkileri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belirlemek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için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kullanılacak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Belirli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bir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destek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değeri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üzerinde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olan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sık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görülen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hizmet</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kombinasyonlarını</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tespit</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edecek</a:t>
            </a:r>
            <a:r>
              <a:rPr lang="en-US" sz="2400" dirty="0">
                <a:solidFill>
                  <a:schemeClr val="tx1">
                    <a:lumMod val="95000"/>
                  </a:schemeClr>
                </a:solidFill>
                <a:latin typeface="Calibri"/>
                <a:cs typeface="Calibri"/>
              </a:rPr>
              <a:t>.</a:t>
            </a:r>
            <a:br>
              <a:rPr lang="en-US" sz="2400" dirty="0">
                <a:latin typeface="Calibri"/>
              </a:rPr>
            </a:br>
            <a:r>
              <a:rPr lang="en-US" sz="2800" b="1" dirty="0">
                <a:solidFill>
                  <a:srgbClr val="EBBEDC"/>
                </a:solidFill>
                <a:latin typeface="Calibri"/>
                <a:cs typeface="Calibri"/>
              </a:rPr>
              <a:t>3.)</a:t>
            </a:r>
            <a:r>
              <a:rPr lang="en-US" sz="2800" b="1" dirty="0" err="1">
                <a:solidFill>
                  <a:srgbClr val="EBBEDC"/>
                </a:solidFill>
                <a:latin typeface="Calibri"/>
                <a:cs typeface="Calibri"/>
              </a:rPr>
              <a:t>Hizmet</a:t>
            </a:r>
            <a:r>
              <a:rPr lang="en-US" sz="2800" b="1" dirty="0">
                <a:solidFill>
                  <a:srgbClr val="EBBEDC"/>
                </a:solidFill>
                <a:latin typeface="Calibri"/>
                <a:cs typeface="Calibri"/>
              </a:rPr>
              <a:t> </a:t>
            </a:r>
            <a:r>
              <a:rPr lang="en-US" sz="2800" b="1" dirty="0" err="1">
                <a:solidFill>
                  <a:srgbClr val="EBBEDC"/>
                </a:solidFill>
                <a:latin typeface="Calibri"/>
                <a:cs typeface="Calibri"/>
              </a:rPr>
              <a:t>Önerisinde</a:t>
            </a:r>
            <a:r>
              <a:rPr lang="en-US" sz="2800" b="1" dirty="0">
                <a:solidFill>
                  <a:srgbClr val="EBBEDC"/>
                </a:solidFill>
                <a:latin typeface="Calibri"/>
                <a:cs typeface="Calibri"/>
              </a:rPr>
              <a:t> </a:t>
            </a:r>
            <a:r>
              <a:rPr lang="en-US" sz="2800" b="1" dirty="0" err="1">
                <a:solidFill>
                  <a:srgbClr val="EBBEDC"/>
                </a:solidFill>
                <a:latin typeface="Calibri"/>
                <a:cs typeface="Calibri"/>
              </a:rPr>
              <a:t>Bulunma</a:t>
            </a:r>
            <a:r>
              <a:rPr lang="en-US" sz="2800" b="1" dirty="0">
                <a:solidFill>
                  <a:srgbClr val="EBBEDC"/>
                </a:solidFill>
                <a:latin typeface="Calibri"/>
                <a:cs typeface="Calibri"/>
              </a:rPr>
              <a:t>:</a:t>
            </a:r>
            <a:br>
              <a:rPr lang="en-US" sz="2400" b="1" dirty="0">
                <a:latin typeface="Calibri"/>
              </a:rPr>
            </a:br>
            <a:r>
              <a:rPr lang="en-US" sz="2400" dirty="0">
                <a:solidFill>
                  <a:schemeClr val="tx1">
                    <a:lumMod val="95000"/>
                  </a:schemeClr>
                </a:solidFill>
                <a:latin typeface="Calibri"/>
                <a:cs typeface="Calibri"/>
              </a:rPr>
              <a:t>    - </a:t>
            </a:r>
            <a:r>
              <a:rPr lang="en-US" sz="2400" dirty="0" err="1">
                <a:solidFill>
                  <a:schemeClr val="tx1">
                    <a:lumMod val="95000"/>
                  </a:schemeClr>
                </a:solidFill>
                <a:latin typeface="Calibri"/>
                <a:cs typeface="Calibri"/>
              </a:rPr>
              <a:t>Belirli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bir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hizmeti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alan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bir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kullanıcıya</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hizmet</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önerisinde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bulunulacak</a:t>
            </a:r>
            <a:r>
              <a:rPr lang="en-US" sz="2400" dirty="0">
                <a:solidFill>
                  <a:schemeClr val="tx1">
                    <a:lumMod val="95000"/>
                  </a:schemeClr>
                </a:solidFill>
                <a:latin typeface="Calibri"/>
                <a:cs typeface="Calibri"/>
              </a:rPr>
              <a:t>. Bu </a:t>
            </a:r>
            <a:r>
              <a:rPr lang="en-US" sz="2400" dirty="0" err="1">
                <a:solidFill>
                  <a:schemeClr val="tx1">
                    <a:lumMod val="95000"/>
                  </a:schemeClr>
                </a:solidFill>
                <a:latin typeface="Calibri"/>
                <a:cs typeface="Calibri"/>
              </a:rPr>
              <a:t>öneri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Apriori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algoritması</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ile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tespit</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edilen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birliktelik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kurallarına</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dayanarak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yapılacak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Önerilen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hizmetler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müşterinin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geçmiş</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alımları</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ve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benzer</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müşterilerin</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tercihleri</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dikkate</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alınarak</a:t>
            </a:r>
            <a:r>
              <a:rPr lang="en-US" sz="2400" dirty="0">
                <a:solidFill>
                  <a:schemeClr val="tx1">
                    <a:lumMod val="95000"/>
                  </a:schemeClr>
                </a:solidFill>
                <a:latin typeface="Calibri"/>
                <a:cs typeface="Calibri"/>
              </a:rPr>
              <a:t> </a:t>
            </a:r>
            <a:r>
              <a:rPr lang="en-US" sz="2400" dirty="0" err="1">
                <a:solidFill>
                  <a:schemeClr val="tx1">
                    <a:lumMod val="95000"/>
                  </a:schemeClr>
                </a:solidFill>
                <a:latin typeface="Calibri"/>
                <a:cs typeface="Calibri"/>
              </a:rPr>
              <a:t>belirlenecek</a:t>
            </a:r>
            <a:r>
              <a:rPr lang="en-US" sz="2400" dirty="0">
                <a:solidFill>
                  <a:schemeClr val="tx1">
                    <a:lumMod val="95000"/>
                  </a:schemeClr>
                </a:solidFill>
                <a:latin typeface="Calibri"/>
                <a:cs typeface="Calibri"/>
              </a:rPr>
              <a:t>.</a:t>
            </a:r>
          </a:p>
        </p:txBody>
      </p:sp>
    </p:spTree>
    <p:extLst>
      <p:ext uri="{BB962C8B-B14F-4D97-AF65-F5344CB8AC3E}">
        <p14:creationId xmlns:p14="http://schemas.microsoft.com/office/powerpoint/2010/main" val="900973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2" name="Rectangle 61">
            <a:extLst>
              <a:ext uri="{FF2B5EF4-FFF2-40B4-BE49-F238E27FC236}">
                <a16:creationId xmlns:a16="http://schemas.microsoft.com/office/drawing/2014/main" id="{A20E4EF1-6AA9-4634-A88F-493037806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D0558E7-61D4-43D8-ADB8-96DE97118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B318C0-77B0-165B-AECF-6FC1666B0FDB}"/>
              </a:ext>
            </a:extLst>
          </p:cNvPr>
          <p:cNvSpPr>
            <a:spLocks noGrp="1"/>
          </p:cNvSpPr>
          <p:nvPr>
            <p:ph type="title"/>
          </p:nvPr>
        </p:nvSpPr>
        <p:spPr>
          <a:xfrm>
            <a:off x="1338524" y="155373"/>
            <a:ext cx="9492866" cy="492443"/>
          </a:xfrm>
        </p:spPr>
        <p:txBody>
          <a:bodyPr vert="horz" wrap="square" lIns="0" tIns="0" rIns="0" bIns="0" rtlCol="0" anchor="t" anchorCtr="0">
            <a:normAutofit/>
          </a:bodyPr>
          <a:lstStyle/>
          <a:p>
            <a:pPr algn="ctr">
              <a:lnSpc>
                <a:spcPct val="100000"/>
              </a:lnSpc>
            </a:pPr>
            <a:r>
              <a:rPr lang="en-US" sz="3200" spc="-100" dirty="0" err="1"/>
              <a:t>Birliktelik</a:t>
            </a:r>
            <a:r>
              <a:rPr lang="en-US" sz="3200" spc="-100" dirty="0"/>
              <a:t> </a:t>
            </a:r>
            <a:r>
              <a:rPr lang="en-US" sz="3200" spc="-100" dirty="0" err="1"/>
              <a:t>kuralları</a:t>
            </a:r>
            <a:r>
              <a:rPr lang="en-US" sz="3200" spc="-100" dirty="0"/>
              <a:t> </a:t>
            </a:r>
            <a:r>
              <a:rPr lang="en-US" sz="3200" spc="-100" dirty="0" err="1"/>
              <a:t>kısmındaki</a:t>
            </a:r>
            <a:r>
              <a:rPr lang="en-US" sz="3200" spc="-100" dirty="0"/>
              <a:t> </a:t>
            </a:r>
            <a:r>
              <a:rPr lang="en-US" sz="3200" spc="-100" dirty="0" err="1"/>
              <a:t>kurallarımız</a:t>
            </a:r>
            <a:r>
              <a:rPr lang="en-US" sz="3200" spc="-100" dirty="0"/>
              <a:t> </a:t>
            </a:r>
            <a:r>
              <a:rPr lang="en-US" sz="3200" spc="-100" dirty="0" err="1"/>
              <a:t>bunlar</a:t>
            </a:r>
            <a:r>
              <a:rPr lang="en-US" sz="3200" spc="-100" dirty="0"/>
              <a:t>:</a:t>
            </a:r>
          </a:p>
        </p:txBody>
      </p:sp>
      <p:grpSp>
        <p:nvGrpSpPr>
          <p:cNvPr id="66" name="Group 65">
            <a:extLst>
              <a:ext uri="{FF2B5EF4-FFF2-40B4-BE49-F238E27FC236}">
                <a16:creationId xmlns:a16="http://schemas.microsoft.com/office/drawing/2014/main" id="{C8F3AECA-1E28-4DB0-901D-747B827596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9400" y="406270"/>
            <a:ext cx="684878" cy="1449344"/>
            <a:chOff x="643527" y="1187494"/>
            <a:chExt cx="1434178" cy="3035022"/>
          </a:xfrm>
        </p:grpSpPr>
        <p:sp>
          <p:nvSpPr>
            <p:cNvPr id="67" name="Freeform 78">
              <a:extLst>
                <a:ext uri="{FF2B5EF4-FFF2-40B4-BE49-F238E27FC236}">
                  <a16:creationId xmlns:a16="http://schemas.microsoft.com/office/drawing/2014/main" id="{F137E6B0-A1AA-47FF-AAB8-9E5D6B701C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68" name="Freeform 79">
              <a:extLst>
                <a:ext uri="{FF2B5EF4-FFF2-40B4-BE49-F238E27FC236}">
                  <a16:creationId xmlns:a16="http://schemas.microsoft.com/office/drawing/2014/main" id="{F72FB821-5AF0-4EA1-B84B-D5E12D8333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69" name="Freeform 85">
              <a:extLst>
                <a:ext uri="{FF2B5EF4-FFF2-40B4-BE49-F238E27FC236}">
                  <a16:creationId xmlns:a16="http://schemas.microsoft.com/office/drawing/2014/main" id="{DFE0F740-8A45-42B9-BEF6-A75329504F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71" name="Group 70">
            <a:extLst>
              <a:ext uri="{FF2B5EF4-FFF2-40B4-BE49-F238E27FC236}">
                <a16:creationId xmlns:a16="http://schemas.microsoft.com/office/drawing/2014/main" id="{3214C51D-3B74-4CCB-82B8-A184460FCA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25210" y="268794"/>
            <a:ext cx="632305" cy="1606552"/>
            <a:chOff x="10224385" y="954724"/>
            <a:chExt cx="1324087" cy="3364228"/>
          </a:xfrm>
        </p:grpSpPr>
        <p:sp>
          <p:nvSpPr>
            <p:cNvPr id="72" name="Freeform 80">
              <a:extLst>
                <a:ext uri="{FF2B5EF4-FFF2-40B4-BE49-F238E27FC236}">
                  <a16:creationId xmlns:a16="http://schemas.microsoft.com/office/drawing/2014/main" id="{66CD91DA-BDB8-476E-8111-2918188D6D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3" name="Freeform 84">
              <a:extLst>
                <a:ext uri="{FF2B5EF4-FFF2-40B4-BE49-F238E27FC236}">
                  <a16:creationId xmlns:a16="http://schemas.microsoft.com/office/drawing/2014/main" id="{576CF7BA-63E8-47BF-AB8E-E9134BE8EF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4" name="Freeform 87">
              <a:extLst>
                <a:ext uri="{FF2B5EF4-FFF2-40B4-BE49-F238E27FC236}">
                  <a16:creationId xmlns:a16="http://schemas.microsoft.com/office/drawing/2014/main" id="{C0C95E2B-D068-4E18-85DE-266A42E6C6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5" name="Picture Placeholder 4" descr="A table of numbers and letters&#10;&#10;Açıklama otomatik olarak oluşturuldu">
            <a:extLst>
              <a:ext uri="{FF2B5EF4-FFF2-40B4-BE49-F238E27FC236}">
                <a16:creationId xmlns:a16="http://schemas.microsoft.com/office/drawing/2014/main" id="{5D965D81-7BC8-6DE1-885A-C1E1F207A099}"/>
              </a:ext>
            </a:extLst>
          </p:cNvPr>
          <p:cNvPicPr>
            <a:picLocks noGrp="1" noChangeAspect="1"/>
          </p:cNvPicPr>
          <p:nvPr>
            <p:ph type="pic" idx="1"/>
          </p:nvPr>
        </p:nvPicPr>
        <p:blipFill rotWithShape="1">
          <a:blip r:embed="rId2"/>
          <a:srcRect t="1" r="-1" b="7383"/>
          <a:stretch/>
        </p:blipFill>
        <p:spPr>
          <a:xfrm>
            <a:off x="384293" y="659901"/>
            <a:ext cx="9641931" cy="5407090"/>
          </a:xfrm>
          <a:custGeom>
            <a:avLst/>
            <a:gdLst/>
            <a:ahLst/>
            <a:cxnLst/>
            <a:rect l="l" t="t" r="r" b="b"/>
            <a:pathLst>
              <a:path w="10728325" h="3132136">
                <a:moveTo>
                  <a:pt x="0" y="0"/>
                </a:moveTo>
                <a:lnTo>
                  <a:pt x="10728325" y="0"/>
                </a:lnTo>
                <a:lnTo>
                  <a:pt x="10728325" y="3132136"/>
                </a:lnTo>
                <a:lnTo>
                  <a:pt x="0" y="3132136"/>
                </a:lnTo>
                <a:close/>
              </a:path>
            </a:pathLst>
          </a:custGeom>
        </p:spPr>
      </p:pic>
      <p:sp useBgFill="1">
        <p:nvSpPr>
          <p:cNvPr id="76" name="Freeform: Shape 75">
            <a:extLst>
              <a:ext uri="{FF2B5EF4-FFF2-40B4-BE49-F238E27FC236}">
                <a16:creationId xmlns:a16="http://schemas.microsoft.com/office/drawing/2014/main" id="{61DBDC3E-EFBF-429B-957B-6C76FFB449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480" y="359481"/>
            <a:ext cx="805041" cy="12192001"/>
          </a:xfrm>
          <a:custGeom>
            <a:avLst/>
            <a:gdLst>
              <a:gd name="connsiteX0" fmla="*/ 0 w 805041"/>
              <a:gd name="connsiteY0" fmla="*/ 12192001 h 12192001"/>
              <a:gd name="connsiteX1" fmla="*/ 2268 w 805041"/>
              <a:gd name="connsiteY1" fmla="*/ 11635931 h 12192001"/>
              <a:gd name="connsiteX2" fmla="*/ 39265 w 805041"/>
              <a:gd name="connsiteY2" fmla="*/ 9246579 h 12192001"/>
              <a:gd name="connsiteX3" fmla="*/ 79643 w 805041"/>
              <a:gd name="connsiteY3" fmla="*/ 7976300 h 12192001"/>
              <a:gd name="connsiteX4" fmla="*/ 39265 w 805041"/>
              <a:gd name="connsiteY4" fmla="*/ 7150621 h 12192001"/>
              <a:gd name="connsiteX5" fmla="*/ 39265 w 805041"/>
              <a:gd name="connsiteY5" fmla="*/ 6515481 h 12192001"/>
              <a:gd name="connsiteX6" fmla="*/ 39265 w 805041"/>
              <a:gd name="connsiteY6" fmla="*/ 4864121 h 12192001"/>
              <a:gd name="connsiteX7" fmla="*/ 79645 w 805041"/>
              <a:gd name="connsiteY7" fmla="*/ 2958705 h 12192001"/>
              <a:gd name="connsiteX8" fmla="*/ 54260 w 805041"/>
              <a:gd name="connsiteY8" fmla="*/ 203487 h 12192001"/>
              <a:gd name="connsiteX9" fmla="*/ 52385 w 805041"/>
              <a:gd name="connsiteY9" fmla="*/ 0 h 12192001"/>
              <a:gd name="connsiteX10" fmla="*/ 805041 w 805041"/>
              <a:gd name="connsiteY10" fmla="*/ 0 h 12192001"/>
              <a:gd name="connsiteX11" fmla="*/ 805040 w 805041"/>
              <a:gd name="connsiteY11" fmla="*/ 12192001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5041" h="12192001">
                <a:moveTo>
                  <a:pt x="0" y="12192001"/>
                </a:moveTo>
                <a:lnTo>
                  <a:pt x="2268" y="11635931"/>
                </a:lnTo>
                <a:cubicBezTo>
                  <a:pt x="6616" y="10932425"/>
                  <a:pt x="16553" y="10139742"/>
                  <a:pt x="39265" y="9246579"/>
                </a:cubicBezTo>
                <a:cubicBezTo>
                  <a:pt x="79643" y="7976300"/>
                  <a:pt x="79643" y="7976300"/>
                  <a:pt x="79643" y="7976300"/>
                </a:cubicBezTo>
                <a:cubicBezTo>
                  <a:pt x="79643" y="7722245"/>
                  <a:pt x="39265" y="7468190"/>
                  <a:pt x="39265" y="7150621"/>
                </a:cubicBezTo>
                <a:cubicBezTo>
                  <a:pt x="39265" y="6833051"/>
                  <a:pt x="39265" y="6578996"/>
                  <a:pt x="39265" y="6515481"/>
                </a:cubicBezTo>
                <a:cubicBezTo>
                  <a:pt x="39265" y="4864121"/>
                  <a:pt x="39265" y="4864121"/>
                  <a:pt x="39265" y="4864121"/>
                </a:cubicBezTo>
                <a:cubicBezTo>
                  <a:pt x="79645" y="2958705"/>
                  <a:pt x="79645" y="2958705"/>
                  <a:pt x="79645" y="2958705"/>
                </a:cubicBezTo>
                <a:cubicBezTo>
                  <a:pt x="68288" y="1726140"/>
                  <a:pt x="60126" y="840233"/>
                  <a:pt x="54260" y="203487"/>
                </a:cubicBezTo>
                <a:lnTo>
                  <a:pt x="52385" y="0"/>
                </a:lnTo>
                <a:lnTo>
                  <a:pt x="805041" y="0"/>
                </a:lnTo>
                <a:lnTo>
                  <a:pt x="805040" y="12192001"/>
                </a:ln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6" name="TextBox 5">
            <a:extLst>
              <a:ext uri="{FF2B5EF4-FFF2-40B4-BE49-F238E27FC236}">
                <a16:creationId xmlns:a16="http://schemas.microsoft.com/office/drawing/2014/main" id="{B08E0D2F-BCC8-17CB-5F33-34E4801E456A}"/>
              </a:ext>
            </a:extLst>
          </p:cNvPr>
          <p:cNvSpPr txBox="1"/>
          <p:nvPr/>
        </p:nvSpPr>
        <p:spPr>
          <a:xfrm>
            <a:off x="10025742" y="1872343"/>
            <a:ext cx="215537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antecedents :</a:t>
            </a:r>
            <a:r>
              <a:rPr lang="en-US" dirty="0"/>
              <a:t>X </a:t>
            </a:r>
            <a:r>
              <a:rPr lang="en-US" err="1"/>
              <a:t>hizmetine</a:t>
            </a:r>
            <a:endParaRPr lang="en-US"/>
          </a:p>
          <a:p>
            <a:r>
              <a:rPr lang="en-US" b="1" dirty="0"/>
              <a:t>consequents:</a:t>
            </a:r>
            <a:r>
              <a:rPr lang="en-US" dirty="0"/>
              <a:t> Y </a:t>
            </a:r>
            <a:r>
              <a:rPr lang="en-US" dirty="0" err="1"/>
              <a:t>hizmetine</a:t>
            </a:r>
            <a:endParaRPr lang="en-US" dirty="0"/>
          </a:p>
          <a:p>
            <a:r>
              <a:rPr lang="en-US" b="1" dirty="0">
                <a:solidFill>
                  <a:schemeClr val="tx1">
                    <a:lumMod val="95000"/>
                  </a:schemeClr>
                </a:solidFill>
              </a:rPr>
              <a:t>support :</a:t>
            </a:r>
            <a:r>
              <a:rPr lang="en-US" dirty="0"/>
              <a:t>Bu </a:t>
            </a:r>
            <a:r>
              <a:rPr lang="en-US" err="1"/>
              <a:t>iki</a:t>
            </a:r>
            <a:r>
              <a:rPr lang="en-US" dirty="0"/>
              <a:t> </a:t>
            </a:r>
            <a:r>
              <a:rPr lang="en-US" err="1"/>
              <a:t>hizmetin</a:t>
            </a:r>
            <a:r>
              <a:rPr lang="en-US" dirty="0"/>
              <a:t> </a:t>
            </a:r>
            <a:r>
              <a:rPr lang="en-US" err="1"/>
              <a:t>aynı</a:t>
            </a:r>
            <a:r>
              <a:rPr lang="en-US" dirty="0"/>
              <a:t> ay </a:t>
            </a:r>
            <a:r>
              <a:rPr lang="en-US" err="1"/>
              <a:t>içerisinde</a:t>
            </a:r>
            <a:r>
              <a:rPr lang="en-US" dirty="0"/>
              <a:t> </a:t>
            </a:r>
            <a:r>
              <a:rPr lang="en-US" err="1"/>
              <a:t>alınma</a:t>
            </a:r>
            <a:r>
              <a:rPr lang="en-US" dirty="0"/>
              <a:t> </a:t>
            </a:r>
            <a:r>
              <a:rPr lang="en-US" err="1"/>
              <a:t>olasılğı</a:t>
            </a:r>
            <a:endParaRPr lang="en-US"/>
          </a:p>
          <a:p>
            <a:r>
              <a:rPr lang="en-US" b="1" dirty="0"/>
              <a:t>confidence</a:t>
            </a:r>
            <a:r>
              <a:rPr lang="en-US" dirty="0"/>
              <a:t>: X </a:t>
            </a:r>
            <a:r>
              <a:rPr lang="en-US" dirty="0" err="1"/>
              <a:t>hizmeti</a:t>
            </a:r>
            <a:r>
              <a:rPr lang="en-US" dirty="0"/>
              <a:t> </a:t>
            </a:r>
            <a:r>
              <a:rPr lang="en-US" dirty="0" err="1"/>
              <a:t>alınırken</a:t>
            </a:r>
            <a:r>
              <a:rPr lang="en-US" dirty="0"/>
              <a:t> y </a:t>
            </a:r>
            <a:r>
              <a:rPr lang="en-US" dirty="0" err="1"/>
              <a:t>hizmetinin</a:t>
            </a:r>
            <a:r>
              <a:rPr lang="en-US" dirty="0"/>
              <a:t> </a:t>
            </a:r>
            <a:r>
              <a:rPr lang="en-US" dirty="0" err="1"/>
              <a:t>alınma</a:t>
            </a:r>
            <a:r>
              <a:rPr lang="en-US" dirty="0"/>
              <a:t> </a:t>
            </a:r>
            <a:r>
              <a:rPr lang="en-US" dirty="0" err="1"/>
              <a:t>olasılığı</a:t>
            </a:r>
            <a:endParaRPr lang="en-US" dirty="0"/>
          </a:p>
        </p:txBody>
      </p:sp>
    </p:spTree>
    <p:extLst>
      <p:ext uri="{BB962C8B-B14F-4D97-AF65-F5344CB8AC3E}">
        <p14:creationId xmlns:p14="http://schemas.microsoft.com/office/powerpoint/2010/main" val="1280140900"/>
      </p:ext>
    </p:extLst>
  </p:cSld>
  <p:clrMapOvr>
    <a:masterClrMapping/>
  </p:clrMapOvr>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The Hand Extrablack"/>
        <a:ea typeface=""/>
        <a:cs typeface=""/>
      </a:majorFont>
      <a:minorFont>
        <a:latin typeface="Sagona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BrushVTI">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Belge" ma:contentTypeID="0x0101004AA9F2511851124A8DE27A3C8EFEE65A" ma:contentTypeVersion="0" ma:contentTypeDescription="Yeni belge oluşturun." ma:contentTypeScope="" ma:versionID="be450ea66ff7ef6497163a864b202cbe">
  <xsd:schema xmlns:xsd="http://www.w3.org/2001/XMLSchema" xmlns:xs="http://www.w3.org/2001/XMLSchema" xmlns:p="http://schemas.microsoft.com/office/2006/metadata/properties" targetNamespace="http://schemas.microsoft.com/office/2006/metadata/properties" ma:root="true" ma:fieldsID="4e022a04d04d6808c359a1120bad346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8F5DE07-F3A2-43D9-AB95-9F456F8652A7}"/>
</file>

<file path=customXml/itemProps2.xml><?xml version="1.0" encoding="utf-8"?>
<ds:datastoreItem xmlns:ds="http://schemas.openxmlformats.org/officeDocument/2006/customXml" ds:itemID="{22E42278-9BBB-4205-B706-87FDE50CCD6C}"/>
</file>

<file path=customXml/itemProps3.xml><?xml version="1.0" encoding="utf-8"?>
<ds:datastoreItem xmlns:ds="http://schemas.openxmlformats.org/officeDocument/2006/customXml" ds:itemID="{4988ABBF-0C1C-4496-AA80-C2758948B398}"/>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BlobVTI</vt:lpstr>
      <vt:lpstr>BrushVTI</vt:lpstr>
      <vt:lpstr>TROİA  HİZMET TAVSİYE SİSTEMİ</vt:lpstr>
      <vt:lpstr>İş Probleminin Tanımı</vt:lpstr>
      <vt:lpstr>Veri Setinin BYS Platformuna İhtali</vt:lpstr>
      <vt:lpstr>Veri Seti</vt:lpstr>
      <vt:lpstr>HAM VERİ</vt:lpstr>
      <vt:lpstr>ANALİZ-1</vt:lpstr>
      <vt:lpstr>Görev 1: Veriyi Hazırlama</vt:lpstr>
      <vt:lpstr>Görev 2: Birliktelik Kuralları Üretme</vt:lpstr>
      <vt:lpstr>Birliktelik kuralları kısmındaki kurallarımız bunlar:</vt:lpstr>
      <vt:lpstr>PowerPoint Presentation</vt:lpstr>
      <vt:lpstr>PowerPoint Presentation</vt:lpstr>
      <vt:lpstr>  SONUÇ Bu adımlar sonucunda müşterilere alışveriş sepetlerine göre kişiselleştirilmiş hizmet önerileri sunabilecek bir tavsiye sistemi oluşturduk. Bu sistem, müşteri memnuniyetini artırmak ve çapraz satışları teşvik etmek için etkili bir araç olabilir.   </vt:lpstr>
      <vt:lpstr>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657</cp:revision>
  <dcterms:created xsi:type="dcterms:W3CDTF">2024-06-10T22:50:21Z</dcterms:created>
  <dcterms:modified xsi:type="dcterms:W3CDTF">2024-06-11T11:06:02Z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0x0101004AA9F2511851124A8DE27A3C8EFEE65A</vt:lpwstr>
  </property>
</Properties>
</file>

<file path=docProps/thumbnail.jpeg>
</file>